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2" r:id="rId5"/>
    <p:sldId id="265" r:id="rId6"/>
    <p:sldId id="281" r:id="rId7"/>
    <p:sldId id="271" r:id="rId8"/>
    <p:sldId id="286" r:id="rId9"/>
    <p:sldId id="285" r:id="rId10"/>
    <p:sldId id="287" r:id="rId11"/>
    <p:sldId id="292" r:id="rId12"/>
    <p:sldId id="282" r:id="rId13"/>
    <p:sldId id="268" r:id="rId14"/>
    <p:sldId id="291" r:id="rId15"/>
    <p:sldId id="278" r:id="rId16"/>
    <p:sldId id="288" r:id="rId17"/>
    <p:sldId id="289" r:id="rId18"/>
    <p:sldId id="283" r:id="rId19"/>
    <p:sldId id="290" r:id="rId20"/>
    <p:sldId id="26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0" userDrawn="1">
          <p15:clr>
            <a:srgbClr val="A4A3A4"/>
          </p15:clr>
        </p15:guide>
        <p15:guide id="4" pos="69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24569D"/>
    <a:srgbClr val="343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52" autoAdjust="0"/>
    <p:restoredTop sz="94660"/>
  </p:normalViewPr>
  <p:slideViewPr>
    <p:cSldViewPr snapToGrid="0">
      <p:cViewPr varScale="1">
        <p:scale>
          <a:sx n="83" d="100"/>
          <a:sy n="83" d="100"/>
        </p:scale>
        <p:origin x="91" y="149"/>
      </p:cViewPr>
      <p:guideLst>
        <p:guide orient="horz" pos="2160"/>
        <p:guide pos="3840"/>
        <p:guide pos="710"/>
        <p:guide pos="69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DE8BB-2113-40E4-A508-5522D8A9464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47975-04F3-4B68-9A22-B7FCD9BDA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74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634A-C50F-46BF-B642-326E8AB3DA9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95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857015" y="571495"/>
            <a:ext cx="2334985" cy="179614"/>
          </a:xfrm>
          <a:prstGeom prst="rect">
            <a:avLst/>
          </a:prstGeom>
          <a:solidFill>
            <a:srgbClr val="245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751109"/>
            <a:ext cx="12192000" cy="0"/>
          </a:xfrm>
          <a:prstGeom prst="line">
            <a:avLst/>
          </a:prstGeom>
          <a:ln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54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634A-C50F-46BF-B642-326E8AB3DA9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670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634A-C50F-46BF-B642-326E8AB3DA9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52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634A-C50F-46BF-B642-326E8AB3DA9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39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634A-C50F-46BF-B642-326E8AB3DA9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0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634A-C50F-46BF-B642-326E8AB3DA9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2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634A-C50F-46BF-B642-326E8AB3DA9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34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5634A-C50F-46BF-B642-326E8AB3DA9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89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rgbClr val="2456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9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0662785" y="6134374"/>
            <a:ext cx="862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Segoe UI Light" panose="020B0502040204020203" pitchFamily="34" charset="0"/>
                <a:ea typeface="方正兰亭超细黑简体" panose="02000000000000000000" pitchFamily="2" charset="-122"/>
                <a:cs typeface="Segoe UI Light" panose="020B0502040204020203" pitchFamily="34" charset="0"/>
              </a:rPr>
              <a:t>PAGE</a:t>
            </a:r>
            <a:endParaRPr lang="zh-CN" altLang="en-US" sz="2400" dirty="0"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488722" y="6214056"/>
            <a:ext cx="302301" cy="302301"/>
          </a:xfrm>
          <a:prstGeom prst="ellipse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11457064" y="6266935"/>
            <a:ext cx="365616" cy="19654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11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5634A-C50F-46BF-B642-326E8AB3DA92}" type="datetimeFigureOut">
              <a:rPr lang="zh-CN" altLang="en-US" smtClean="0"/>
              <a:t>2022/5/7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D35F1-C8A2-4A57-8FB7-EAFE3FD7B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27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/>
          <p:cNvSpPr/>
          <p:nvPr>
            <p:custDataLst>
              <p:tags r:id="rId1"/>
            </p:custDataLst>
          </p:nvPr>
        </p:nvSpPr>
        <p:spPr bwMode="auto">
          <a:xfrm>
            <a:off x="2351882" y="3513138"/>
            <a:ext cx="7488237" cy="1147763"/>
          </a:xfrm>
          <a:prstGeom prst="rect">
            <a:avLst/>
          </a:prstGeom>
          <a:noFill/>
          <a:ln w="57150">
            <a:solidFill>
              <a:srgbClr val="2456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4" name="PA_遮罩2"/>
          <p:cNvSpPr/>
          <p:nvPr>
            <p:custDataLst>
              <p:tags r:id="rId2"/>
            </p:custDataLst>
          </p:nvPr>
        </p:nvSpPr>
        <p:spPr bwMode="auto">
          <a:xfrm>
            <a:off x="3183972" y="3086101"/>
            <a:ext cx="5825646" cy="1003300"/>
          </a:xfrm>
          <a:prstGeom prst="rect">
            <a:avLst/>
          </a:prstGeom>
          <a:solidFill>
            <a:srgbClr val="F2F2F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6" name="PA_遮罩1"/>
          <p:cNvSpPr/>
          <p:nvPr>
            <p:custDataLst>
              <p:tags r:id="rId3"/>
            </p:custDataLst>
          </p:nvPr>
        </p:nvSpPr>
        <p:spPr bwMode="auto">
          <a:xfrm>
            <a:off x="3455194" y="4160838"/>
            <a:ext cx="5281613" cy="1003300"/>
          </a:xfrm>
          <a:prstGeom prst="rect">
            <a:avLst/>
          </a:prstGeom>
          <a:solidFill>
            <a:srgbClr val="F2F2F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13" name="PA_组合 12"/>
          <p:cNvGrpSpPr/>
          <p:nvPr>
            <p:custDataLst>
              <p:tags r:id="rId4"/>
            </p:custDataLst>
          </p:nvPr>
        </p:nvGrpSpPr>
        <p:grpSpPr>
          <a:xfrm>
            <a:off x="3791744" y="4321176"/>
            <a:ext cx="4608513" cy="679450"/>
            <a:chOff x="3791744" y="4321176"/>
            <a:chExt cx="4608513" cy="679450"/>
          </a:xfrm>
        </p:grpSpPr>
        <p:sp>
          <p:nvSpPr>
            <p:cNvPr id="7" name="PA_圆角矩形 6"/>
            <p:cNvSpPr/>
            <p:nvPr>
              <p:custDataLst>
                <p:tags r:id="rId6"/>
              </p:custDataLst>
            </p:nvPr>
          </p:nvSpPr>
          <p:spPr bwMode="auto">
            <a:xfrm>
              <a:off x="3791744" y="4321176"/>
              <a:ext cx="4608513" cy="679450"/>
            </a:xfrm>
            <a:prstGeom prst="roundRect">
              <a:avLst>
                <a:gd name="adj" fmla="val 19458"/>
              </a:avLst>
            </a:prstGeom>
            <a:solidFill>
              <a:srgbClr val="245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/>
            </a:p>
          </p:txBody>
        </p:sp>
        <p:sp>
          <p:nvSpPr>
            <p:cNvPr id="9" name="PA_文本框 8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008582" y="4476235"/>
              <a:ext cx="416426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9F9F9"/>
                </a:buClr>
                <a:buSzPct val="65000"/>
                <a:buFont typeface="Wingdings 2" panose="05020102010507070707" pitchFamily="18" charset="2"/>
                <a:buChar char=""/>
                <a:defRPr sz="2800">
                  <a:solidFill>
                    <a:schemeClr val="tx1"/>
                  </a:solidFill>
                  <a:latin typeface="Book Antiqua" panose="0204060205030503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80000"/>
                <a:buFont typeface="Wingdings 2" panose="05020102010507070707" pitchFamily="18" charset="2"/>
                <a:buChar char=""/>
                <a:defRPr sz="2400">
                  <a:solidFill>
                    <a:schemeClr val="tx1"/>
                  </a:solidFill>
                  <a:latin typeface="Book Antiqua" panose="0204060205030503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1"/>
                </a:buClr>
                <a:buSzPct val="95000"/>
                <a:buFont typeface="Wingdings" panose="05000000000000000000" pitchFamily="2" charset="2"/>
                <a:buChar char=""/>
                <a:defRPr sz="2200">
                  <a:solidFill>
                    <a:schemeClr val="tx1"/>
                  </a:solidFill>
                  <a:latin typeface="Book Antiqua" panose="0204060205030503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100000"/>
                <a:buFont typeface="Wingdings 3" panose="05040102010807070707" pitchFamily="18" charset="2"/>
                <a:buChar char=""/>
                <a:defRPr sz="2000">
                  <a:solidFill>
                    <a:schemeClr val="tx1"/>
                  </a:solidFill>
                  <a:latin typeface="Book Antiqua" panose="0204060205030503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Font typeface="Wingdings 2" panose="05020102010507070707" pitchFamily="18" charset="2"/>
                <a:buChar char=""/>
                <a:defRPr sz="2000">
                  <a:solidFill>
                    <a:schemeClr val="tx1"/>
                  </a:solidFill>
                  <a:latin typeface="Book Antiqua" panose="0204060205030503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 2" panose="05020102010507070707" pitchFamily="18" charset="2"/>
                <a:buChar char=""/>
                <a:defRPr sz="2000">
                  <a:solidFill>
                    <a:schemeClr val="tx1"/>
                  </a:solidFill>
                  <a:latin typeface="Book Antiqua" panose="0204060205030503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 2" panose="05020102010507070707" pitchFamily="18" charset="2"/>
                <a:buChar char=""/>
                <a:defRPr sz="2000">
                  <a:solidFill>
                    <a:schemeClr val="tx1"/>
                  </a:solidFill>
                  <a:latin typeface="Book Antiqua" panose="0204060205030503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 2" panose="05020102010507070707" pitchFamily="18" charset="2"/>
                <a:buChar char=""/>
                <a:defRPr sz="2000">
                  <a:solidFill>
                    <a:schemeClr val="tx1"/>
                  </a:solidFill>
                  <a:latin typeface="Book Antiqua" panose="0204060205030503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 2" panose="05020102010507070707" pitchFamily="18" charset="2"/>
                <a:buChar char=""/>
                <a:defRPr sz="2000">
                  <a:solidFill>
                    <a:schemeClr val="tx1"/>
                  </a:solidFill>
                  <a:latin typeface="Book Antiqua" panose="0204060205030503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答辩人：张宇航        </a:t>
              </a:r>
            </a:p>
          </p:txBody>
        </p:sp>
      </p:grpSp>
      <p:sp>
        <p:nvSpPr>
          <p:cNvPr id="2" name="PA_文本框 1"/>
          <p:cNvSpPr txBox="1"/>
          <p:nvPr>
            <p:custDataLst>
              <p:tags r:id="rId5"/>
            </p:custDataLst>
          </p:nvPr>
        </p:nvSpPr>
        <p:spPr>
          <a:xfrm>
            <a:off x="3438863" y="3159195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捡球小车控制系统设计</a:t>
            </a:r>
          </a:p>
        </p:txBody>
      </p:sp>
    </p:spTree>
    <p:extLst>
      <p:ext uri="{BB962C8B-B14F-4D97-AF65-F5344CB8AC3E}">
        <p14:creationId xmlns:p14="http://schemas.microsoft.com/office/powerpoint/2010/main" val="203254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506438" y="107414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捡球小车工作流程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434045E-2E15-C530-7BC2-EFAB86873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36" y="715963"/>
            <a:ext cx="5186073" cy="606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87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506438" y="1074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预计完成功能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73443A0-D723-B7C3-61FC-A421F4D0F504}"/>
              </a:ext>
            </a:extLst>
          </p:cNvPr>
          <p:cNvSpPr txBox="1"/>
          <p:nvPr/>
        </p:nvSpPr>
        <p:spPr>
          <a:xfrm>
            <a:off x="5004377" y="2828835"/>
            <a:ext cx="3491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乒乓球识别与搜索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手动</a:t>
            </a:r>
            <a:r>
              <a:rPr lang="en-US" altLang="zh-CN" dirty="0"/>
              <a:t>/</a:t>
            </a:r>
            <a:r>
              <a:rPr lang="zh-CN" altLang="en-US" dirty="0"/>
              <a:t>自动捡球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换点搜索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自由避障</a:t>
            </a:r>
          </a:p>
        </p:txBody>
      </p:sp>
    </p:spTree>
    <p:extLst>
      <p:ext uri="{BB962C8B-B14F-4D97-AF65-F5344CB8AC3E}">
        <p14:creationId xmlns:p14="http://schemas.microsoft.com/office/powerpoint/2010/main" val="4048641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1"/>
            </p:custDataLst>
          </p:nvPr>
        </p:nvSpPr>
        <p:spPr>
          <a:xfrm>
            <a:off x="0" y="0"/>
            <a:ext cx="3798277" cy="6858000"/>
          </a:xfrm>
          <a:prstGeom prst="rect">
            <a:avLst/>
          </a:prstGeom>
          <a:solidFill>
            <a:srgbClr val="24569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PA_组合 1">
            <a:extLst>
              <a:ext uri="{FF2B5EF4-FFF2-40B4-BE49-F238E27FC236}">
                <a16:creationId xmlns:a16="http://schemas.microsoft.com/office/drawing/2014/main" id="{8383E909-38DA-4A17-A60D-46C1652A4D4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75946" y="2505808"/>
            <a:ext cx="1846385" cy="1846385"/>
            <a:chOff x="975946" y="2505808"/>
            <a:chExt cx="1846385" cy="1846385"/>
          </a:xfrm>
        </p:grpSpPr>
        <p:sp>
          <p:nvSpPr>
            <p:cNvPr id="5" name="椭圆 4"/>
            <p:cNvSpPr/>
            <p:nvPr/>
          </p:nvSpPr>
          <p:spPr>
            <a:xfrm>
              <a:off x="975946" y="2505808"/>
              <a:ext cx="1846385" cy="18463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47733" y="3044280"/>
              <a:ext cx="902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/>
                <a:t>03</a:t>
              </a:r>
              <a:endParaRPr lang="zh-CN" altLang="en-US" sz="4400" dirty="0"/>
            </a:p>
          </p:txBody>
        </p:sp>
      </p:grpSp>
      <p:sp>
        <p:nvSpPr>
          <p:cNvPr id="11" name="PA_文本框 10"/>
          <p:cNvSpPr txBox="1"/>
          <p:nvPr>
            <p:custDataLst>
              <p:tags r:id="rId3"/>
            </p:custDataLst>
          </p:nvPr>
        </p:nvSpPr>
        <p:spPr>
          <a:xfrm>
            <a:off x="6096000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项目进展</a:t>
            </a:r>
          </a:p>
        </p:txBody>
      </p:sp>
      <p:sp>
        <p:nvSpPr>
          <p:cNvPr id="21" name="PA_文本框 20"/>
          <p:cNvSpPr txBox="1"/>
          <p:nvPr>
            <p:custDataLst>
              <p:tags r:id="rId4"/>
            </p:custDataLst>
          </p:nvPr>
        </p:nvSpPr>
        <p:spPr>
          <a:xfrm>
            <a:off x="3128239" y="2103517"/>
            <a:ext cx="5935522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400" dirty="0">
              <a:latin typeface="微软雅黑" panose="020B0503020204020204" pitchFamily="34" charset="-122"/>
            </a:endParaRPr>
          </a:p>
        </p:txBody>
      </p:sp>
      <p:sp>
        <p:nvSpPr>
          <p:cNvPr id="25" name="PA_文本框 24"/>
          <p:cNvSpPr txBox="1"/>
          <p:nvPr>
            <p:custDataLst>
              <p:tags r:id="rId5"/>
            </p:custDataLst>
          </p:nvPr>
        </p:nvSpPr>
        <p:spPr>
          <a:xfrm>
            <a:off x="5850961" y="3150606"/>
            <a:ext cx="5935522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400" dirty="0">
              <a:latin typeface="微软雅黑" panose="020B0503020204020204" pitchFamily="34" charset="-122"/>
            </a:endParaRPr>
          </a:p>
        </p:txBody>
      </p:sp>
      <p:sp>
        <p:nvSpPr>
          <p:cNvPr id="26" name="PA_文本框 25"/>
          <p:cNvSpPr txBox="1"/>
          <p:nvPr>
            <p:custDataLst>
              <p:tags r:id="rId6"/>
            </p:custDataLst>
          </p:nvPr>
        </p:nvSpPr>
        <p:spPr>
          <a:xfrm>
            <a:off x="5850961" y="4197695"/>
            <a:ext cx="5935522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400" dirty="0">
              <a:latin typeface="微软雅黑" panose="020B0503020204020204" pitchFamily="34" charset="-122"/>
            </a:endParaRPr>
          </a:p>
        </p:txBody>
      </p:sp>
      <p:sp>
        <p:nvSpPr>
          <p:cNvPr id="27" name="PA_文本框 26"/>
          <p:cNvSpPr txBox="1"/>
          <p:nvPr>
            <p:custDataLst>
              <p:tags r:id="rId7"/>
            </p:custDataLst>
          </p:nvPr>
        </p:nvSpPr>
        <p:spPr>
          <a:xfrm>
            <a:off x="5850961" y="4887597"/>
            <a:ext cx="5935522" cy="51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400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11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3F196AA-1BCA-5FDC-13DF-D68DF581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83" y="582945"/>
            <a:ext cx="10124646" cy="5692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4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3093" y="3109220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53278" y="3109220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41203" y="2901219"/>
            <a:ext cx="18471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endParaRPr lang="zh-CN" altLang="en-US" b="1" dirty="0">
              <a:solidFill>
                <a:srgbClr val="24569D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6438" y="1074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硬件搭建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AF90CC-C7A9-8D25-2B49-6F7C9435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25" y="1329247"/>
            <a:ext cx="7350550" cy="51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9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3093" y="3109220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53278" y="3109220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41203" y="2901219"/>
            <a:ext cx="18471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endParaRPr lang="zh-CN" altLang="en-US" b="1" dirty="0">
              <a:solidFill>
                <a:srgbClr val="24569D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6438" y="1074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硬件搭建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8241DD-2799-606F-AE01-6A7273D91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41" y="1386256"/>
            <a:ext cx="7298518" cy="547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1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3093" y="3109220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53278" y="3109220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41203" y="2901219"/>
            <a:ext cx="18471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endParaRPr lang="zh-CN" altLang="en-US" b="1" dirty="0">
              <a:solidFill>
                <a:srgbClr val="24569D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6438" y="1074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程序设计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F2E308F-66B0-D6BE-3D45-F28AEE24A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55" y="1520911"/>
            <a:ext cx="9425709" cy="5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0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3093" y="3109220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53278" y="3109220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41203" y="2901219"/>
            <a:ext cx="18471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endParaRPr lang="zh-CN" altLang="en-US" b="1" dirty="0">
              <a:solidFill>
                <a:srgbClr val="24569D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6438" y="10741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软件设计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5AC8D6-9DD9-2A86-7BB6-A94381E5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27266" y="675540"/>
            <a:ext cx="5137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0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1"/>
            </p:custDataLst>
          </p:nvPr>
        </p:nvSpPr>
        <p:spPr>
          <a:xfrm>
            <a:off x="0" y="0"/>
            <a:ext cx="3798277" cy="6858000"/>
          </a:xfrm>
          <a:prstGeom prst="rect">
            <a:avLst/>
          </a:prstGeom>
          <a:solidFill>
            <a:srgbClr val="24569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PA_组合 1">
            <a:extLst>
              <a:ext uri="{FF2B5EF4-FFF2-40B4-BE49-F238E27FC236}">
                <a16:creationId xmlns:a16="http://schemas.microsoft.com/office/drawing/2014/main" id="{8383E909-38DA-4A17-A60D-46C1652A4D4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75946" y="2505808"/>
            <a:ext cx="1846385" cy="1846385"/>
            <a:chOff x="975946" y="2505808"/>
            <a:chExt cx="1846385" cy="1846385"/>
          </a:xfrm>
        </p:grpSpPr>
        <p:sp>
          <p:nvSpPr>
            <p:cNvPr id="5" name="椭圆 4"/>
            <p:cNvSpPr/>
            <p:nvPr/>
          </p:nvSpPr>
          <p:spPr>
            <a:xfrm>
              <a:off x="975946" y="2505808"/>
              <a:ext cx="1846385" cy="18463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47733" y="3044280"/>
              <a:ext cx="902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/>
                <a:t>04</a:t>
              </a:r>
              <a:endParaRPr lang="zh-CN" altLang="en-US" sz="4400" dirty="0"/>
            </a:p>
          </p:txBody>
        </p:sp>
      </p:grpSp>
      <p:sp>
        <p:nvSpPr>
          <p:cNvPr id="11" name="PA_文本框 10"/>
          <p:cNvSpPr txBox="1"/>
          <p:nvPr>
            <p:custDataLst>
              <p:tags r:id="rId3"/>
            </p:custDataLst>
          </p:nvPr>
        </p:nvSpPr>
        <p:spPr>
          <a:xfrm>
            <a:off x="6096000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下步计划</a:t>
            </a:r>
          </a:p>
        </p:txBody>
      </p:sp>
    </p:spTree>
    <p:extLst>
      <p:ext uri="{BB962C8B-B14F-4D97-AF65-F5344CB8AC3E}">
        <p14:creationId xmlns:p14="http://schemas.microsoft.com/office/powerpoint/2010/main" val="3384332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3093" y="3109220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953278" y="3109220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41203" y="2901219"/>
            <a:ext cx="18471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endParaRPr lang="zh-CN" altLang="en-US" b="1" dirty="0">
              <a:solidFill>
                <a:srgbClr val="24569D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1FDD79-5F99-BA82-5921-CEDC36A7B7D4}"/>
              </a:ext>
            </a:extLst>
          </p:cNvPr>
          <p:cNvSpPr txBox="1"/>
          <p:nvPr/>
        </p:nvSpPr>
        <p:spPr>
          <a:xfrm>
            <a:off x="4719782" y="2967335"/>
            <a:ext cx="2752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优化识别速度和精度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加强对光强的鲁棒性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减小图传时延</a:t>
            </a:r>
          </a:p>
        </p:txBody>
      </p:sp>
    </p:spTree>
    <p:extLst>
      <p:ext uri="{BB962C8B-B14F-4D97-AF65-F5344CB8AC3E}">
        <p14:creationId xmlns:p14="http://schemas.microsoft.com/office/powerpoint/2010/main" val="210066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5542002" y="394126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9F9F9"/>
              </a:buClr>
              <a:buSzPct val="65000"/>
              <a:buFont typeface="Wingdings 2" panose="05020102010507070707" pitchFamily="18" charset="2"/>
              <a:buChar char=""/>
              <a:defRPr sz="28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80000"/>
              <a:buFont typeface="Wingdings 2" panose="05020102010507070707" pitchFamily="18" charset="2"/>
              <a:buChar char=""/>
              <a:defRPr sz="24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95000"/>
              <a:buFont typeface="Wingdings" panose="05000000000000000000" pitchFamily="2" charset="2"/>
              <a:buChar char=""/>
              <a:defRPr sz="22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100000"/>
              <a:buFont typeface="Wingdings 3" panose="05040102010807070707" pitchFamily="18" charset="2"/>
              <a:buChar char="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"/>
              <a:defRPr sz="2000">
                <a:solidFill>
                  <a:schemeClr val="tx1"/>
                </a:solidFill>
                <a:latin typeface="Book Antiqua" panose="0204060205030503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dirty="0">
                <a:solidFill>
                  <a:srgbClr val="545454"/>
                </a:solidFill>
                <a:latin typeface="汉仪中黑简" panose="02010609000101010101" pitchFamily="49" charset="-122"/>
                <a:ea typeface="汉仪中黑简" panose="02010609000101010101" pitchFamily="49" charset="-122"/>
              </a:rPr>
              <a:t>目录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196555" y="1113264"/>
            <a:ext cx="3798891" cy="0"/>
          </a:xfrm>
          <a:prstGeom prst="line">
            <a:avLst/>
          </a:prstGeom>
          <a:ln w="44450">
            <a:solidFill>
              <a:srgbClr val="245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1932952" y="2433694"/>
            <a:ext cx="2668890" cy="250881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601842" y="2433694"/>
            <a:ext cx="2668890" cy="250881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7270732" y="2433694"/>
            <a:ext cx="2668890" cy="250881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椭圆 15"/>
          <p:cNvSpPr/>
          <p:nvPr>
            <p:custDataLst>
              <p:tags r:id="rId1"/>
            </p:custDataLst>
          </p:nvPr>
        </p:nvSpPr>
        <p:spPr>
          <a:xfrm>
            <a:off x="1209789" y="4219349"/>
            <a:ext cx="1446326" cy="1446326"/>
          </a:xfrm>
          <a:prstGeom prst="ellipse">
            <a:avLst/>
          </a:prstGeom>
          <a:solidFill>
            <a:srgbClr val="F2F2F2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01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PA_椭圆 16"/>
          <p:cNvSpPr/>
          <p:nvPr>
            <p:custDataLst>
              <p:tags r:id="rId2"/>
            </p:custDataLst>
          </p:nvPr>
        </p:nvSpPr>
        <p:spPr>
          <a:xfrm>
            <a:off x="3878679" y="1710531"/>
            <a:ext cx="1446326" cy="1446326"/>
          </a:xfrm>
          <a:prstGeom prst="ellipse">
            <a:avLst/>
          </a:prstGeom>
          <a:solidFill>
            <a:srgbClr val="F2F2F2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02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PA_椭圆 17"/>
          <p:cNvSpPr/>
          <p:nvPr>
            <p:custDataLst>
              <p:tags r:id="rId3"/>
            </p:custDataLst>
          </p:nvPr>
        </p:nvSpPr>
        <p:spPr>
          <a:xfrm>
            <a:off x="6547569" y="4219349"/>
            <a:ext cx="1446326" cy="1446326"/>
          </a:xfrm>
          <a:prstGeom prst="ellipse">
            <a:avLst/>
          </a:prstGeom>
          <a:solidFill>
            <a:srgbClr val="F2F2F2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03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PA_椭圆 18"/>
          <p:cNvSpPr/>
          <p:nvPr>
            <p:custDataLst>
              <p:tags r:id="rId4"/>
            </p:custDataLst>
          </p:nvPr>
        </p:nvSpPr>
        <p:spPr>
          <a:xfrm>
            <a:off x="9216459" y="1710531"/>
            <a:ext cx="1446326" cy="1446326"/>
          </a:xfrm>
          <a:prstGeom prst="ellipse">
            <a:avLst/>
          </a:prstGeom>
          <a:solidFill>
            <a:srgbClr val="F2F2F2"/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04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PA_文本框 23"/>
          <p:cNvSpPr txBox="1"/>
          <p:nvPr>
            <p:custDataLst>
              <p:tags r:id="rId5"/>
            </p:custDataLst>
          </p:nvPr>
        </p:nvSpPr>
        <p:spPr>
          <a:xfrm>
            <a:off x="1209789" y="586887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4569D"/>
                </a:solidFill>
              </a:rPr>
              <a:t>课题背景</a:t>
            </a:r>
          </a:p>
        </p:txBody>
      </p:sp>
      <p:sp>
        <p:nvSpPr>
          <p:cNvPr id="28" name="PA_文本框 27"/>
          <p:cNvSpPr txBox="1"/>
          <p:nvPr>
            <p:custDataLst>
              <p:tags r:id="rId6"/>
            </p:custDataLst>
          </p:nvPr>
        </p:nvSpPr>
        <p:spPr>
          <a:xfrm>
            <a:off x="6562846" y="586887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4569D"/>
                </a:solidFill>
              </a:rPr>
              <a:t>课题进展</a:t>
            </a:r>
          </a:p>
        </p:txBody>
      </p:sp>
      <p:sp>
        <p:nvSpPr>
          <p:cNvPr id="29" name="PA_文本框 28"/>
          <p:cNvSpPr txBox="1"/>
          <p:nvPr>
            <p:custDataLst>
              <p:tags r:id="rId7"/>
            </p:custDataLst>
          </p:nvPr>
        </p:nvSpPr>
        <p:spPr>
          <a:xfrm>
            <a:off x="3893956" y="33523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4569D"/>
                </a:solidFill>
              </a:rPr>
              <a:t>控制方案</a:t>
            </a:r>
          </a:p>
        </p:txBody>
      </p:sp>
      <p:sp>
        <p:nvSpPr>
          <p:cNvPr id="30" name="PA_文本框 29"/>
          <p:cNvSpPr txBox="1"/>
          <p:nvPr>
            <p:custDataLst>
              <p:tags r:id="rId8"/>
            </p:custDataLst>
          </p:nvPr>
        </p:nvSpPr>
        <p:spPr>
          <a:xfrm>
            <a:off x="9231736" y="33523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24569D"/>
                </a:solidFill>
              </a:rPr>
              <a:t>下步计划</a:t>
            </a:r>
          </a:p>
        </p:txBody>
      </p:sp>
    </p:spTree>
    <p:extLst>
      <p:ext uri="{BB962C8B-B14F-4D97-AF65-F5344CB8AC3E}">
        <p14:creationId xmlns:p14="http://schemas.microsoft.com/office/powerpoint/2010/main" val="1716585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2378351">
            <a:off x="1906190" y="-1691873"/>
            <a:ext cx="9735986" cy="9248444"/>
            <a:chOff x="2975829" y="739198"/>
            <a:chExt cx="6590868" cy="6260822"/>
          </a:xfrm>
        </p:grpSpPr>
        <p:sp>
          <p:nvSpPr>
            <p:cNvPr id="7" name="等腰三角形 6"/>
            <p:cNvSpPr/>
            <p:nvPr/>
          </p:nvSpPr>
          <p:spPr>
            <a:xfrm>
              <a:off x="2975829" y="739198"/>
              <a:ext cx="6240341" cy="5379604"/>
            </a:xfrm>
            <a:prstGeom prst="triangle">
              <a:avLst/>
            </a:prstGeom>
            <a:noFill/>
            <a:ln w="25400">
              <a:solidFill>
                <a:schemeClr val="tx1">
                  <a:alpha val="3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3600000">
              <a:off x="3756724" y="1190048"/>
              <a:ext cx="6240341" cy="5379604"/>
            </a:xfrm>
            <a:prstGeom prst="triangle">
              <a:avLst/>
            </a:prstGeom>
            <a:noFill/>
            <a:ln w="25400">
              <a:solidFill>
                <a:schemeClr val="tx1">
                  <a:alpha val="33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56697" y="2206522"/>
            <a:ext cx="726352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solidFill>
                  <a:srgbClr val="24569D"/>
                </a:solidFill>
                <a:latin typeface="Impact" panose="020B0806030902050204" pitchFamily="34" charset="0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255793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1"/>
            </p:custDataLst>
          </p:nvPr>
        </p:nvSpPr>
        <p:spPr>
          <a:xfrm>
            <a:off x="0" y="0"/>
            <a:ext cx="3798277" cy="6858000"/>
          </a:xfrm>
          <a:prstGeom prst="rect">
            <a:avLst/>
          </a:prstGeom>
          <a:solidFill>
            <a:srgbClr val="24569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PA_组合 1">
            <a:extLst>
              <a:ext uri="{FF2B5EF4-FFF2-40B4-BE49-F238E27FC236}">
                <a16:creationId xmlns:a16="http://schemas.microsoft.com/office/drawing/2014/main" id="{8383E909-38DA-4A17-A60D-46C1652A4D4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75946" y="2505808"/>
            <a:ext cx="1846385" cy="1846385"/>
            <a:chOff x="975946" y="2505808"/>
            <a:chExt cx="1846385" cy="1846385"/>
          </a:xfrm>
        </p:grpSpPr>
        <p:sp>
          <p:nvSpPr>
            <p:cNvPr id="5" name="椭圆 4"/>
            <p:cNvSpPr/>
            <p:nvPr/>
          </p:nvSpPr>
          <p:spPr>
            <a:xfrm>
              <a:off x="975946" y="2505808"/>
              <a:ext cx="1846385" cy="18463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47733" y="3044280"/>
              <a:ext cx="902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/>
                <a:t>01</a:t>
              </a:r>
              <a:endParaRPr lang="zh-CN" altLang="en-US" sz="4400" dirty="0"/>
            </a:p>
          </p:txBody>
        </p:sp>
      </p:grpSp>
      <p:sp>
        <p:nvSpPr>
          <p:cNvPr id="11" name="PA_文本框 10"/>
          <p:cNvSpPr txBox="1"/>
          <p:nvPr>
            <p:custDataLst>
              <p:tags r:id="rId3"/>
            </p:custDataLst>
          </p:nvPr>
        </p:nvSpPr>
        <p:spPr>
          <a:xfrm>
            <a:off x="6096000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课题背景</a:t>
            </a:r>
          </a:p>
        </p:txBody>
      </p:sp>
    </p:spTree>
    <p:extLst>
      <p:ext uri="{BB962C8B-B14F-4D97-AF65-F5344CB8AC3E}">
        <p14:creationId xmlns:p14="http://schemas.microsoft.com/office/powerpoint/2010/main" val="3610656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6438" y="1074140"/>
            <a:ext cx="2717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研究背景总体概述</a:t>
            </a:r>
          </a:p>
        </p:txBody>
      </p:sp>
      <p:sp>
        <p:nvSpPr>
          <p:cNvPr id="4" name="矩形 3"/>
          <p:cNvSpPr/>
          <p:nvPr/>
        </p:nvSpPr>
        <p:spPr>
          <a:xfrm>
            <a:off x="-23093" y="3005475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27011" y="3005475"/>
            <a:ext cx="264989" cy="1620772"/>
          </a:xfrm>
          <a:prstGeom prst="rect">
            <a:avLst/>
          </a:prstGeom>
          <a:solidFill>
            <a:srgbClr val="24569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2015" y="1818501"/>
            <a:ext cx="108848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zh-CN" dirty="0"/>
              <a:t>根据前瞻产业研究院发布的《中国服务机器人行业市场现状研究报告》一文中的数据表明：从中国市场来看，服务机器人是中国机器人产业增长最快的领域。</a:t>
            </a:r>
            <a:r>
              <a:rPr lang="en-US" altLang="zh-CN" dirty="0"/>
              <a:t>2014-2019</a:t>
            </a:r>
            <a:r>
              <a:rPr lang="zh-CN" altLang="zh-CN" dirty="0"/>
              <a:t>年，我国服务机器人市场规模持续扩大，</a:t>
            </a:r>
            <a:r>
              <a:rPr lang="en-US" altLang="zh-CN" dirty="0"/>
              <a:t>2019</a:t>
            </a:r>
            <a:r>
              <a:rPr lang="zh-CN" altLang="zh-CN" dirty="0"/>
              <a:t>年增长至</a:t>
            </a:r>
            <a:r>
              <a:rPr lang="en-US" altLang="zh-CN" dirty="0"/>
              <a:t>22</a:t>
            </a:r>
            <a:r>
              <a:rPr lang="zh-CN" altLang="zh-CN" dirty="0"/>
              <a:t>亿美元，与上年相比增加了</a:t>
            </a:r>
            <a:r>
              <a:rPr lang="en-US" altLang="zh-CN" dirty="0"/>
              <a:t>33.1%</a:t>
            </a:r>
            <a:r>
              <a:rPr lang="zh-CN" altLang="zh-CN" dirty="0"/>
              <a:t>。</a:t>
            </a:r>
          </a:p>
          <a:p>
            <a:pPr indent="457200"/>
            <a:r>
              <a:rPr lang="zh-CN" altLang="zh-CN" dirty="0"/>
              <a:t>由此可见，服务机器人已经充分地融入到了人们的日常生活当中。但是将服务机器人应用到文体领域尚处于起步阶段，所以目前对于捡球机器人的相关研究开发相对较少，还没有形成一套完备的理论实践体系。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A6E7C7-CC26-E7B7-DFAE-FB626FD4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398" y="3553310"/>
            <a:ext cx="4649204" cy="29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9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1743862" y="2627506"/>
            <a:ext cx="277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569D"/>
                </a:solidFill>
                <a:latin typeface="+mj-ea"/>
                <a:ea typeface="+mj-ea"/>
              </a:rPr>
              <a:t>捡球机器人机械结构设计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1829877" y="2981638"/>
            <a:ext cx="3402523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35" name="文本框 34"/>
          <p:cNvSpPr txBox="1"/>
          <p:nvPr/>
        </p:nvSpPr>
        <p:spPr>
          <a:xfrm>
            <a:off x="1753504" y="4657537"/>
            <a:ext cx="239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569D"/>
                </a:solidFill>
                <a:latin typeface="+mj-ea"/>
                <a:ea typeface="+mj-ea"/>
              </a:rPr>
              <a:t>捡球顺序规划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1839519" y="5011669"/>
            <a:ext cx="3402523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38" name="文本框 37"/>
          <p:cNvSpPr txBox="1"/>
          <p:nvPr/>
        </p:nvSpPr>
        <p:spPr>
          <a:xfrm>
            <a:off x="7001662" y="2627506"/>
            <a:ext cx="239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569D"/>
                </a:solidFill>
                <a:latin typeface="+mj-ea"/>
                <a:ea typeface="+mj-ea"/>
              </a:rPr>
              <a:t>乒乓球检测与定位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7087677" y="2981638"/>
            <a:ext cx="3402523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46" name="文本框 45"/>
          <p:cNvSpPr txBox="1"/>
          <p:nvPr/>
        </p:nvSpPr>
        <p:spPr>
          <a:xfrm>
            <a:off x="7011304" y="4657537"/>
            <a:ext cx="287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4569D"/>
                </a:solidFill>
                <a:latin typeface="+mj-ea"/>
                <a:ea typeface="+mj-ea"/>
              </a:rPr>
              <a:t>捡球机器人路径和避障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7097319" y="5011669"/>
            <a:ext cx="3402523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54" name="文本框 53"/>
          <p:cNvSpPr txBox="1"/>
          <p:nvPr/>
        </p:nvSpPr>
        <p:spPr>
          <a:xfrm>
            <a:off x="506438" y="125862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国内外研究的热点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1753504" y="3132861"/>
            <a:ext cx="3488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</a:rPr>
              <a:t>机械臂式设计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</a:rPr>
              <a:t>容器式设计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097319" y="3132861"/>
            <a:ext cx="348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</a:rPr>
              <a:t>机器学习法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</a:rPr>
              <a:t>传统图像处理方法：</a:t>
            </a:r>
            <a:r>
              <a:rPr lang="en-US" altLang="zh-CN" sz="1600" dirty="0">
                <a:latin typeface="微软雅黑" panose="020B0503020204020204" pitchFamily="34" charset="-122"/>
              </a:rPr>
              <a:t>OpenCV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753504" y="5216459"/>
            <a:ext cx="3488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</a:rPr>
              <a:t>全局遍历算法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</a:rPr>
              <a:t>最邻近算法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</a:rPr>
              <a:t>散落点规划算法</a:t>
            </a:r>
            <a:endParaRPr lang="en-US" altLang="zh-CN" sz="1600" dirty="0">
              <a:latin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097319" y="5216459"/>
            <a:ext cx="3488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</a:rPr>
              <a:t>路径规划：传统路径规划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</a:rPr>
              <a:t>	  </a:t>
            </a:r>
            <a:r>
              <a:rPr lang="zh-CN" altLang="en-US" sz="1600" dirty="0">
                <a:latin typeface="微软雅黑" panose="020B0503020204020204" pitchFamily="34" charset="-122"/>
              </a:rPr>
              <a:t>启发式搜索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</a:rPr>
              <a:t>	  </a:t>
            </a:r>
            <a:r>
              <a:rPr lang="zh-CN" altLang="en-US" sz="1600" dirty="0">
                <a:latin typeface="微软雅黑" panose="020B0503020204020204" pitchFamily="34" charset="-122"/>
              </a:rPr>
              <a:t>人工智能类路径规划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</a:rPr>
              <a:t>动态避障：人工势场法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</a:rPr>
              <a:t>	  </a:t>
            </a:r>
            <a:r>
              <a:rPr lang="zh-CN" altLang="en-US" sz="1600" dirty="0">
                <a:latin typeface="微软雅黑" panose="020B0503020204020204" pitchFamily="34" charset="-122"/>
              </a:rPr>
              <a:t>向量直方图法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</a:rPr>
              <a:t>	  </a:t>
            </a:r>
            <a:r>
              <a:rPr lang="zh-CN" altLang="en-US" sz="1600" dirty="0">
                <a:latin typeface="微软雅黑" panose="020B0503020204020204" pitchFamily="34" charset="-122"/>
              </a:rPr>
              <a:t>动态窗口法</a:t>
            </a:r>
            <a:endParaRPr lang="en-US" altLang="zh-CN" sz="1600" dirty="0">
              <a:latin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75899DD-9E2A-470C-9E86-0855AB6F18A5}"/>
              </a:ext>
            </a:extLst>
          </p:cNvPr>
          <p:cNvGrpSpPr/>
          <p:nvPr/>
        </p:nvGrpSpPr>
        <p:grpSpPr>
          <a:xfrm>
            <a:off x="6357663" y="2569869"/>
            <a:ext cx="613606" cy="613606"/>
            <a:chOff x="6357663" y="2569869"/>
            <a:chExt cx="613606" cy="613606"/>
          </a:xfrm>
        </p:grpSpPr>
        <p:sp>
          <p:nvSpPr>
            <p:cNvPr id="42" name="椭圆 41"/>
            <p:cNvSpPr/>
            <p:nvPr/>
          </p:nvSpPr>
          <p:spPr>
            <a:xfrm>
              <a:off x="6357663" y="2569869"/>
              <a:ext cx="613606" cy="613606"/>
            </a:xfrm>
            <a:prstGeom prst="ellipse">
              <a:avLst/>
            </a:prstGeom>
            <a:solidFill>
              <a:srgbClr val="24569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entury Gothic"/>
                <a:ea typeface="方正中等线简体"/>
              </a:endParaRPr>
            </a:p>
          </p:txBody>
        </p:sp>
        <p:sp>
          <p:nvSpPr>
            <p:cNvPr id="19" name="clock-hand-drawn-tool_57244"/>
            <p:cNvSpPr>
              <a:spLocks noChangeAspect="1"/>
            </p:cNvSpPr>
            <p:nvPr/>
          </p:nvSpPr>
          <p:spPr bwMode="auto">
            <a:xfrm>
              <a:off x="6516844" y="2724251"/>
              <a:ext cx="295245" cy="304843"/>
            </a:xfrm>
            <a:custGeom>
              <a:avLst/>
              <a:gdLst>
                <a:gd name="connsiteX0" fmla="*/ 286142 w 583100"/>
                <a:gd name="connsiteY0" fmla="*/ 474502 h 602055"/>
                <a:gd name="connsiteX1" fmla="*/ 293767 w 583100"/>
                <a:gd name="connsiteY1" fmla="*/ 480123 h 602055"/>
                <a:gd name="connsiteX2" fmla="*/ 293767 w 583100"/>
                <a:gd name="connsiteY2" fmla="*/ 499325 h 602055"/>
                <a:gd name="connsiteX3" fmla="*/ 291890 w 583100"/>
                <a:gd name="connsiteY3" fmla="*/ 519933 h 602055"/>
                <a:gd name="connsiteX4" fmla="*/ 280628 w 583100"/>
                <a:gd name="connsiteY4" fmla="*/ 519933 h 602055"/>
                <a:gd name="connsiteX5" fmla="*/ 278751 w 583100"/>
                <a:gd name="connsiteY5" fmla="*/ 499325 h 602055"/>
                <a:gd name="connsiteX6" fmla="*/ 278517 w 583100"/>
                <a:gd name="connsiteY6" fmla="*/ 480123 h 602055"/>
                <a:gd name="connsiteX7" fmla="*/ 286142 w 583100"/>
                <a:gd name="connsiteY7" fmla="*/ 474502 h 602055"/>
                <a:gd name="connsiteX8" fmla="*/ 217996 w 583100"/>
                <a:gd name="connsiteY8" fmla="*/ 439987 h 602055"/>
                <a:gd name="connsiteX9" fmla="*/ 222412 w 583100"/>
                <a:gd name="connsiteY9" fmla="*/ 453655 h 602055"/>
                <a:gd name="connsiteX10" fmla="*/ 211867 w 583100"/>
                <a:gd name="connsiteY10" fmla="*/ 478481 h 602055"/>
                <a:gd name="connsiteX11" fmla="*/ 203196 w 583100"/>
                <a:gd name="connsiteY11" fmla="*/ 478481 h 602055"/>
                <a:gd name="connsiteX12" fmla="*/ 212336 w 583100"/>
                <a:gd name="connsiteY12" fmla="*/ 443584 h 602055"/>
                <a:gd name="connsiteX13" fmla="*/ 217996 w 583100"/>
                <a:gd name="connsiteY13" fmla="*/ 439987 h 602055"/>
                <a:gd name="connsiteX14" fmla="*/ 392550 w 583100"/>
                <a:gd name="connsiteY14" fmla="*/ 431445 h 602055"/>
                <a:gd name="connsiteX15" fmla="*/ 399601 w 583100"/>
                <a:gd name="connsiteY15" fmla="*/ 433495 h 602055"/>
                <a:gd name="connsiteX16" fmla="*/ 416760 w 583100"/>
                <a:gd name="connsiteY16" fmla="*/ 455057 h 602055"/>
                <a:gd name="connsiteX17" fmla="*/ 403127 w 583100"/>
                <a:gd name="connsiteY17" fmla="*/ 460916 h 602055"/>
                <a:gd name="connsiteX18" fmla="*/ 389730 w 583100"/>
                <a:gd name="connsiteY18" fmla="*/ 437479 h 602055"/>
                <a:gd name="connsiteX19" fmla="*/ 392550 w 583100"/>
                <a:gd name="connsiteY19" fmla="*/ 431445 h 602055"/>
                <a:gd name="connsiteX20" fmla="*/ 154961 w 583100"/>
                <a:gd name="connsiteY20" fmla="*/ 388344 h 602055"/>
                <a:gd name="connsiteX21" fmla="*/ 162088 w 583100"/>
                <a:gd name="connsiteY21" fmla="*/ 405818 h 602055"/>
                <a:gd name="connsiteX22" fmla="*/ 141674 w 583100"/>
                <a:gd name="connsiteY22" fmla="*/ 426684 h 602055"/>
                <a:gd name="connsiteX23" fmla="*/ 129472 w 583100"/>
                <a:gd name="connsiteY23" fmla="*/ 417072 h 602055"/>
                <a:gd name="connsiteX24" fmla="*/ 147775 w 583100"/>
                <a:gd name="connsiteY24" fmla="*/ 391517 h 602055"/>
                <a:gd name="connsiteX25" fmla="*/ 154961 w 583100"/>
                <a:gd name="connsiteY25" fmla="*/ 388344 h 602055"/>
                <a:gd name="connsiteX26" fmla="*/ 430131 w 583100"/>
                <a:gd name="connsiteY26" fmla="*/ 378207 h 602055"/>
                <a:gd name="connsiteX27" fmla="*/ 460371 w 583100"/>
                <a:gd name="connsiteY27" fmla="*/ 400940 h 602055"/>
                <a:gd name="connsiteX28" fmla="*/ 453338 w 583100"/>
                <a:gd name="connsiteY28" fmla="*/ 407971 h 602055"/>
                <a:gd name="connsiteX29" fmla="*/ 439508 w 583100"/>
                <a:gd name="connsiteY29" fmla="*/ 398128 h 602055"/>
                <a:gd name="connsiteX30" fmla="*/ 425912 w 583100"/>
                <a:gd name="connsiteY30" fmla="*/ 388519 h 602055"/>
                <a:gd name="connsiteX31" fmla="*/ 430131 w 583100"/>
                <a:gd name="connsiteY31" fmla="*/ 378207 h 602055"/>
                <a:gd name="connsiteX32" fmla="*/ 460863 w 583100"/>
                <a:gd name="connsiteY32" fmla="*/ 300416 h 602055"/>
                <a:gd name="connsiteX33" fmla="*/ 498381 w 583100"/>
                <a:gd name="connsiteY33" fmla="*/ 304400 h 602055"/>
                <a:gd name="connsiteX34" fmla="*/ 498381 w 583100"/>
                <a:gd name="connsiteY34" fmla="*/ 320572 h 602055"/>
                <a:gd name="connsiteX35" fmla="*/ 456408 w 583100"/>
                <a:gd name="connsiteY35" fmla="*/ 317057 h 602055"/>
                <a:gd name="connsiteX36" fmla="*/ 460863 w 583100"/>
                <a:gd name="connsiteY36" fmla="*/ 300416 h 602055"/>
                <a:gd name="connsiteX37" fmla="*/ 147316 w 583100"/>
                <a:gd name="connsiteY37" fmla="*/ 197764 h 602055"/>
                <a:gd name="connsiteX38" fmla="*/ 174560 w 583100"/>
                <a:gd name="connsiteY38" fmla="*/ 210658 h 602055"/>
                <a:gd name="connsiteX39" fmla="*/ 170098 w 583100"/>
                <a:gd name="connsiteY39" fmla="*/ 221676 h 602055"/>
                <a:gd name="connsiteX40" fmla="*/ 140035 w 583100"/>
                <a:gd name="connsiteY40" fmla="*/ 210189 h 602055"/>
                <a:gd name="connsiteX41" fmla="*/ 147316 w 583100"/>
                <a:gd name="connsiteY41" fmla="*/ 197764 h 602055"/>
                <a:gd name="connsiteX42" fmla="*/ 460721 w 583100"/>
                <a:gd name="connsiteY42" fmla="*/ 194622 h 602055"/>
                <a:gd name="connsiteX43" fmla="*/ 470727 w 583100"/>
                <a:gd name="connsiteY43" fmla="*/ 211099 h 602055"/>
                <a:gd name="connsiteX44" fmla="*/ 443722 w 583100"/>
                <a:gd name="connsiteY44" fmla="*/ 224690 h 602055"/>
                <a:gd name="connsiteX45" fmla="*/ 434094 w 583100"/>
                <a:gd name="connsiteY45" fmla="*/ 215317 h 602055"/>
                <a:gd name="connsiteX46" fmla="*/ 441139 w 583100"/>
                <a:gd name="connsiteY46" fmla="*/ 206178 h 602055"/>
                <a:gd name="connsiteX47" fmla="*/ 453820 w 583100"/>
                <a:gd name="connsiteY47" fmla="*/ 197976 h 602055"/>
                <a:gd name="connsiteX48" fmla="*/ 460721 w 583100"/>
                <a:gd name="connsiteY48" fmla="*/ 194622 h 602055"/>
                <a:gd name="connsiteX49" fmla="*/ 408298 w 583100"/>
                <a:gd name="connsiteY49" fmla="*/ 149458 h 602055"/>
                <a:gd name="connsiteX50" fmla="*/ 415819 w 583100"/>
                <a:gd name="connsiteY50" fmla="*/ 156962 h 602055"/>
                <a:gd name="connsiteX51" fmla="*/ 400071 w 583100"/>
                <a:gd name="connsiteY51" fmla="*/ 180880 h 602055"/>
                <a:gd name="connsiteX52" fmla="*/ 389260 w 583100"/>
                <a:gd name="connsiteY52" fmla="*/ 176191 h 602055"/>
                <a:gd name="connsiteX53" fmla="*/ 408298 w 583100"/>
                <a:gd name="connsiteY53" fmla="*/ 149458 h 602055"/>
                <a:gd name="connsiteX54" fmla="*/ 299038 w 583100"/>
                <a:gd name="connsiteY54" fmla="*/ 148063 h 602055"/>
                <a:gd name="connsiteX55" fmla="*/ 309246 w 583100"/>
                <a:gd name="connsiteY55" fmla="*/ 156968 h 602055"/>
                <a:gd name="connsiteX56" fmla="*/ 303614 w 583100"/>
                <a:gd name="connsiteY56" fmla="*/ 214385 h 602055"/>
                <a:gd name="connsiteX57" fmla="*/ 296104 w 583100"/>
                <a:gd name="connsiteY57" fmla="*/ 276255 h 602055"/>
                <a:gd name="connsiteX58" fmla="*/ 309012 w 583100"/>
                <a:gd name="connsiteY58" fmla="*/ 290317 h 602055"/>
                <a:gd name="connsiteX59" fmla="*/ 292349 w 583100"/>
                <a:gd name="connsiteY59" fmla="*/ 320314 h 602055"/>
                <a:gd name="connsiteX60" fmla="*/ 258790 w 583100"/>
                <a:gd name="connsiteY60" fmla="*/ 318439 h 602055"/>
                <a:gd name="connsiteX61" fmla="*/ 256913 w 583100"/>
                <a:gd name="connsiteY61" fmla="*/ 314690 h 602055"/>
                <a:gd name="connsiteX62" fmla="*/ 79964 w 583100"/>
                <a:gd name="connsiteY62" fmla="*/ 314924 h 602055"/>
                <a:gd name="connsiteX63" fmla="*/ 79964 w 583100"/>
                <a:gd name="connsiteY63" fmla="*/ 295238 h 602055"/>
                <a:gd name="connsiteX64" fmla="*/ 262780 w 583100"/>
                <a:gd name="connsiteY64" fmla="*/ 286567 h 602055"/>
                <a:gd name="connsiteX65" fmla="*/ 269116 w 583100"/>
                <a:gd name="connsiteY65" fmla="*/ 277661 h 602055"/>
                <a:gd name="connsiteX66" fmla="*/ 276156 w 583100"/>
                <a:gd name="connsiteY66" fmla="*/ 275083 h 602055"/>
                <a:gd name="connsiteX67" fmla="*/ 279677 w 583100"/>
                <a:gd name="connsiteY67" fmla="*/ 203136 h 602055"/>
                <a:gd name="connsiteX68" fmla="*/ 286013 w 583100"/>
                <a:gd name="connsiteY68" fmla="*/ 153922 h 602055"/>
                <a:gd name="connsiteX69" fmla="*/ 299038 w 583100"/>
                <a:gd name="connsiteY69" fmla="*/ 148063 h 602055"/>
                <a:gd name="connsiteX70" fmla="*/ 203895 w 583100"/>
                <a:gd name="connsiteY70" fmla="*/ 141027 h 602055"/>
                <a:gd name="connsiteX71" fmla="*/ 223607 w 583100"/>
                <a:gd name="connsiteY71" fmla="*/ 155088 h 602055"/>
                <a:gd name="connsiteX72" fmla="*/ 236749 w 583100"/>
                <a:gd name="connsiteY72" fmla="*/ 172197 h 602055"/>
                <a:gd name="connsiteX73" fmla="*/ 228066 w 583100"/>
                <a:gd name="connsiteY73" fmla="*/ 180868 h 602055"/>
                <a:gd name="connsiteX74" fmla="*/ 210700 w 583100"/>
                <a:gd name="connsiteY74" fmla="*/ 168213 h 602055"/>
                <a:gd name="connsiteX75" fmla="*/ 194508 w 583100"/>
                <a:gd name="connsiteY75" fmla="*/ 153448 h 602055"/>
                <a:gd name="connsiteX76" fmla="*/ 203895 w 583100"/>
                <a:gd name="connsiteY76" fmla="*/ 141027 h 602055"/>
                <a:gd name="connsiteX77" fmla="*/ 308012 w 583100"/>
                <a:gd name="connsiteY77" fmla="*/ 81221 h 602055"/>
                <a:gd name="connsiteX78" fmla="*/ 312301 w 583100"/>
                <a:gd name="connsiteY78" fmla="*/ 89951 h 602055"/>
                <a:gd name="connsiteX79" fmla="*/ 307366 w 583100"/>
                <a:gd name="connsiteY79" fmla="*/ 114091 h 602055"/>
                <a:gd name="connsiteX80" fmla="*/ 295148 w 583100"/>
                <a:gd name="connsiteY80" fmla="*/ 114091 h 602055"/>
                <a:gd name="connsiteX81" fmla="*/ 298437 w 583100"/>
                <a:gd name="connsiteY81" fmla="*/ 84092 h 602055"/>
                <a:gd name="connsiteX82" fmla="*/ 308012 w 583100"/>
                <a:gd name="connsiteY82" fmla="*/ 81221 h 602055"/>
                <a:gd name="connsiteX83" fmla="*/ 302822 w 583100"/>
                <a:gd name="connsiteY83" fmla="*/ 60568 h 602055"/>
                <a:gd name="connsiteX84" fmla="*/ 76460 w 583100"/>
                <a:gd name="connsiteY84" fmla="*/ 227975 h 602055"/>
                <a:gd name="connsiteX85" fmla="*/ 313474 w 583100"/>
                <a:gd name="connsiteY85" fmla="*/ 534502 h 602055"/>
                <a:gd name="connsiteX86" fmla="*/ 319810 w 583100"/>
                <a:gd name="connsiteY86" fmla="*/ 535673 h 602055"/>
                <a:gd name="connsiteX87" fmla="*/ 523736 w 583100"/>
                <a:gd name="connsiteY87" fmla="*/ 275079 h 602055"/>
                <a:gd name="connsiteX88" fmla="*/ 345389 w 583100"/>
                <a:gd name="connsiteY88" fmla="*/ 62995 h 602055"/>
                <a:gd name="connsiteX89" fmla="*/ 302822 w 583100"/>
                <a:gd name="connsiteY89" fmla="*/ 60568 h 602055"/>
                <a:gd name="connsiteX90" fmla="*/ 339503 w 583100"/>
                <a:gd name="connsiteY90" fmla="*/ 1410 h 602055"/>
                <a:gd name="connsiteX91" fmla="*/ 582403 w 583100"/>
                <a:gd name="connsiteY91" fmla="*/ 322886 h 602055"/>
                <a:gd name="connsiteX92" fmla="*/ 259735 w 583100"/>
                <a:gd name="connsiteY92" fmla="*/ 598947 h 602055"/>
                <a:gd name="connsiteX93" fmla="*/ 1836 w 583100"/>
                <a:gd name="connsiteY93" fmla="*/ 324761 h 602055"/>
                <a:gd name="connsiteX94" fmla="*/ 273111 w 583100"/>
                <a:gd name="connsiteY94" fmla="*/ 3236 h 602055"/>
                <a:gd name="connsiteX95" fmla="*/ 339503 w 583100"/>
                <a:gd name="connsiteY95" fmla="*/ 1410 h 60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83100" h="602055">
                  <a:moveTo>
                    <a:pt x="286142" y="474502"/>
                  </a:moveTo>
                  <a:cubicBezTo>
                    <a:pt x="289427" y="474502"/>
                    <a:pt x="292711" y="476376"/>
                    <a:pt x="293767" y="480123"/>
                  </a:cubicBezTo>
                  <a:cubicBezTo>
                    <a:pt x="295644" y="486211"/>
                    <a:pt x="294002" y="493237"/>
                    <a:pt x="293767" y="499325"/>
                  </a:cubicBezTo>
                  <a:cubicBezTo>
                    <a:pt x="293298" y="506116"/>
                    <a:pt x="293298" y="513376"/>
                    <a:pt x="291890" y="519933"/>
                  </a:cubicBezTo>
                  <a:cubicBezTo>
                    <a:pt x="290717" y="525553"/>
                    <a:pt x="281801" y="525553"/>
                    <a:pt x="280628" y="519933"/>
                  </a:cubicBezTo>
                  <a:cubicBezTo>
                    <a:pt x="279220" y="513376"/>
                    <a:pt x="279220" y="506116"/>
                    <a:pt x="278751" y="499325"/>
                  </a:cubicBezTo>
                  <a:cubicBezTo>
                    <a:pt x="278282" y="493237"/>
                    <a:pt x="276874" y="486211"/>
                    <a:pt x="278517" y="480123"/>
                  </a:cubicBezTo>
                  <a:cubicBezTo>
                    <a:pt x="279572" y="476376"/>
                    <a:pt x="282857" y="474502"/>
                    <a:pt x="286142" y="474502"/>
                  </a:cubicBezTo>
                  <a:close/>
                  <a:moveTo>
                    <a:pt x="217996" y="439987"/>
                  </a:moveTo>
                  <a:cubicBezTo>
                    <a:pt x="224082" y="439734"/>
                    <a:pt x="229970" y="448209"/>
                    <a:pt x="222412" y="453655"/>
                  </a:cubicBezTo>
                  <a:cubicBezTo>
                    <a:pt x="215148" y="459276"/>
                    <a:pt x="213507" y="470049"/>
                    <a:pt x="211867" y="478481"/>
                  </a:cubicBezTo>
                  <a:cubicBezTo>
                    <a:pt x="210930" y="482697"/>
                    <a:pt x="203899" y="482931"/>
                    <a:pt x="203196" y="478481"/>
                  </a:cubicBezTo>
                  <a:cubicBezTo>
                    <a:pt x="201087" y="465834"/>
                    <a:pt x="205305" y="454123"/>
                    <a:pt x="212336" y="443584"/>
                  </a:cubicBezTo>
                  <a:cubicBezTo>
                    <a:pt x="213917" y="441125"/>
                    <a:pt x="215968" y="440071"/>
                    <a:pt x="217996" y="439987"/>
                  </a:cubicBezTo>
                  <a:close/>
                  <a:moveTo>
                    <a:pt x="392550" y="431445"/>
                  </a:moveTo>
                  <a:cubicBezTo>
                    <a:pt x="394901" y="430624"/>
                    <a:pt x="397956" y="431152"/>
                    <a:pt x="399601" y="433495"/>
                  </a:cubicBezTo>
                  <a:cubicBezTo>
                    <a:pt x="404772" y="440526"/>
                    <a:pt x="414409" y="446385"/>
                    <a:pt x="416760" y="455057"/>
                  </a:cubicBezTo>
                  <a:cubicBezTo>
                    <a:pt x="419345" y="463728"/>
                    <a:pt x="407828" y="467478"/>
                    <a:pt x="403127" y="460916"/>
                  </a:cubicBezTo>
                  <a:cubicBezTo>
                    <a:pt x="397956" y="453885"/>
                    <a:pt x="392785" y="445682"/>
                    <a:pt x="389730" y="437479"/>
                  </a:cubicBezTo>
                  <a:cubicBezTo>
                    <a:pt x="388554" y="434433"/>
                    <a:pt x="390200" y="432265"/>
                    <a:pt x="392550" y="431445"/>
                  </a:cubicBezTo>
                  <a:close/>
                  <a:moveTo>
                    <a:pt x="154961" y="388344"/>
                  </a:moveTo>
                  <a:cubicBezTo>
                    <a:pt x="162484" y="388894"/>
                    <a:pt x="169479" y="399136"/>
                    <a:pt x="162088" y="405818"/>
                  </a:cubicBezTo>
                  <a:cubicBezTo>
                    <a:pt x="154814" y="412383"/>
                    <a:pt x="149417" y="420354"/>
                    <a:pt x="141674" y="426684"/>
                  </a:cubicBezTo>
                  <a:cubicBezTo>
                    <a:pt x="135338" y="431842"/>
                    <a:pt x="123606" y="424809"/>
                    <a:pt x="129472" y="417072"/>
                  </a:cubicBezTo>
                  <a:cubicBezTo>
                    <a:pt x="135808" y="408632"/>
                    <a:pt x="140970" y="399488"/>
                    <a:pt x="147775" y="391517"/>
                  </a:cubicBezTo>
                  <a:cubicBezTo>
                    <a:pt x="149886" y="389055"/>
                    <a:pt x="152453" y="388161"/>
                    <a:pt x="154961" y="388344"/>
                  </a:cubicBezTo>
                  <a:close/>
                  <a:moveTo>
                    <a:pt x="430131" y="378207"/>
                  </a:moveTo>
                  <a:cubicBezTo>
                    <a:pt x="441383" y="381019"/>
                    <a:pt x="457792" y="388519"/>
                    <a:pt x="460371" y="400940"/>
                  </a:cubicBezTo>
                  <a:cubicBezTo>
                    <a:pt x="461543" y="405393"/>
                    <a:pt x="457792" y="408908"/>
                    <a:pt x="453338" y="407971"/>
                  </a:cubicBezTo>
                  <a:cubicBezTo>
                    <a:pt x="447009" y="406564"/>
                    <a:pt x="443962" y="402346"/>
                    <a:pt x="439508" y="398128"/>
                  </a:cubicBezTo>
                  <a:cubicBezTo>
                    <a:pt x="435288" y="394143"/>
                    <a:pt x="431069" y="391097"/>
                    <a:pt x="425912" y="388519"/>
                  </a:cubicBezTo>
                  <a:cubicBezTo>
                    <a:pt x="420051" y="385707"/>
                    <a:pt x="424271" y="376801"/>
                    <a:pt x="430131" y="378207"/>
                  </a:cubicBezTo>
                  <a:close/>
                  <a:moveTo>
                    <a:pt x="460863" y="300416"/>
                  </a:moveTo>
                  <a:cubicBezTo>
                    <a:pt x="473291" y="303463"/>
                    <a:pt x="485953" y="301354"/>
                    <a:pt x="498381" y="304400"/>
                  </a:cubicBezTo>
                  <a:cubicBezTo>
                    <a:pt x="506353" y="306510"/>
                    <a:pt x="506353" y="318697"/>
                    <a:pt x="498381" y="320572"/>
                  </a:cubicBezTo>
                  <a:cubicBezTo>
                    <a:pt x="484780" y="324088"/>
                    <a:pt x="469304" y="321979"/>
                    <a:pt x="456408" y="317057"/>
                  </a:cubicBezTo>
                  <a:cubicBezTo>
                    <a:pt x="446090" y="313307"/>
                    <a:pt x="449842" y="297838"/>
                    <a:pt x="460863" y="300416"/>
                  </a:cubicBezTo>
                  <a:close/>
                  <a:moveTo>
                    <a:pt x="147316" y="197764"/>
                  </a:moveTo>
                  <a:cubicBezTo>
                    <a:pt x="156241" y="201515"/>
                    <a:pt x="168219" y="202922"/>
                    <a:pt x="174560" y="210658"/>
                  </a:cubicBezTo>
                  <a:cubicBezTo>
                    <a:pt x="178083" y="214877"/>
                    <a:pt x="176204" y="221910"/>
                    <a:pt x="170098" y="221676"/>
                  </a:cubicBezTo>
                  <a:cubicBezTo>
                    <a:pt x="159764" y="221676"/>
                    <a:pt x="148960" y="215112"/>
                    <a:pt x="140035" y="210189"/>
                  </a:cubicBezTo>
                  <a:cubicBezTo>
                    <a:pt x="131580" y="205735"/>
                    <a:pt x="139096" y="194248"/>
                    <a:pt x="147316" y="197764"/>
                  </a:cubicBezTo>
                  <a:close/>
                  <a:moveTo>
                    <a:pt x="460721" y="194622"/>
                  </a:moveTo>
                  <a:cubicBezTo>
                    <a:pt x="467953" y="194579"/>
                    <a:pt x="474954" y="203366"/>
                    <a:pt x="470727" y="211099"/>
                  </a:cubicBezTo>
                  <a:cubicBezTo>
                    <a:pt x="465796" y="220472"/>
                    <a:pt x="454054" y="225862"/>
                    <a:pt x="443722" y="224690"/>
                  </a:cubicBezTo>
                  <a:cubicBezTo>
                    <a:pt x="438556" y="224222"/>
                    <a:pt x="434094" y="220707"/>
                    <a:pt x="434094" y="215317"/>
                  </a:cubicBezTo>
                  <a:cubicBezTo>
                    <a:pt x="434094" y="211333"/>
                    <a:pt x="436912" y="206881"/>
                    <a:pt x="441139" y="206178"/>
                  </a:cubicBezTo>
                  <a:cubicBezTo>
                    <a:pt x="447244" y="205006"/>
                    <a:pt x="449828" y="202663"/>
                    <a:pt x="453820" y="197976"/>
                  </a:cubicBezTo>
                  <a:cubicBezTo>
                    <a:pt x="455874" y="195633"/>
                    <a:pt x="458311" y="194637"/>
                    <a:pt x="460721" y="194622"/>
                  </a:cubicBezTo>
                  <a:close/>
                  <a:moveTo>
                    <a:pt x="408298" y="149458"/>
                  </a:moveTo>
                  <a:cubicBezTo>
                    <a:pt x="412528" y="147816"/>
                    <a:pt x="417229" y="152741"/>
                    <a:pt x="415819" y="156962"/>
                  </a:cubicBezTo>
                  <a:cubicBezTo>
                    <a:pt x="412528" y="165873"/>
                    <a:pt x="405007" y="172908"/>
                    <a:pt x="400071" y="180880"/>
                  </a:cubicBezTo>
                  <a:cubicBezTo>
                    <a:pt x="396546" y="186274"/>
                    <a:pt x="386674" y="182757"/>
                    <a:pt x="389260" y="176191"/>
                  </a:cubicBezTo>
                  <a:cubicBezTo>
                    <a:pt x="393255" y="165638"/>
                    <a:pt x="397016" y="153913"/>
                    <a:pt x="408298" y="149458"/>
                  </a:cubicBezTo>
                  <a:close/>
                  <a:moveTo>
                    <a:pt x="299038" y="148063"/>
                  </a:moveTo>
                  <a:cubicBezTo>
                    <a:pt x="303849" y="148239"/>
                    <a:pt x="308190" y="150875"/>
                    <a:pt x="309246" y="156968"/>
                  </a:cubicBezTo>
                  <a:cubicBezTo>
                    <a:pt x="312297" y="174779"/>
                    <a:pt x="305491" y="196574"/>
                    <a:pt x="303614" y="214385"/>
                  </a:cubicBezTo>
                  <a:cubicBezTo>
                    <a:pt x="301502" y="235009"/>
                    <a:pt x="299859" y="255866"/>
                    <a:pt x="296104" y="276255"/>
                  </a:cubicBezTo>
                  <a:cubicBezTo>
                    <a:pt x="302675" y="278833"/>
                    <a:pt x="308073" y="283286"/>
                    <a:pt x="309012" y="290317"/>
                  </a:cubicBezTo>
                  <a:cubicBezTo>
                    <a:pt x="310889" y="303440"/>
                    <a:pt x="302675" y="313283"/>
                    <a:pt x="292349" y="320314"/>
                  </a:cubicBezTo>
                  <a:cubicBezTo>
                    <a:pt x="281789" y="327813"/>
                    <a:pt x="267473" y="330157"/>
                    <a:pt x="258790" y="318439"/>
                  </a:cubicBezTo>
                  <a:cubicBezTo>
                    <a:pt x="258086" y="317267"/>
                    <a:pt x="257382" y="315861"/>
                    <a:pt x="256913" y="314690"/>
                  </a:cubicBezTo>
                  <a:cubicBezTo>
                    <a:pt x="200120" y="324767"/>
                    <a:pt x="135583" y="318908"/>
                    <a:pt x="79964" y="314924"/>
                  </a:cubicBezTo>
                  <a:cubicBezTo>
                    <a:pt x="65883" y="313986"/>
                    <a:pt x="69168" y="294301"/>
                    <a:pt x="79964" y="295238"/>
                  </a:cubicBezTo>
                  <a:cubicBezTo>
                    <a:pt x="140746" y="291254"/>
                    <a:pt x="201998" y="289848"/>
                    <a:pt x="262780" y="286567"/>
                  </a:cubicBezTo>
                  <a:cubicBezTo>
                    <a:pt x="263484" y="283052"/>
                    <a:pt x="265361" y="279771"/>
                    <a:pt x="269116" y="277661"/>
                  </a:cubicBezTo>
                  <a:cubicBezTo>
                    <a:pt x="270993" y="276490"/>
                    <a:pt x="273575" y="275552"/>
                    <a:pt x="276156" y="275083"/>
                  </a:cubicBezTo>
                  <a:cubicBezTo>
                    <a:pt x="277330" y="251179"/>
                    <a:pt x="278503" y="227041"/>
                    <a:pt x="279677" y="203136"/>
                  </a:cubicBezTo>
                  <a:cubicBezTo>
                    <a:pt x="280381" y="189544"/>
                    <a:pt x="277330" y="165405"/>
                    <a:pt x="286013" y="153922"/>
                  </a:cubicBezTo>
                  <a:cubicBezTo>
                    <a:pt x="288946" y="150172"/>
                    <a:pt x="294227" y="147887"/>
                    <a:pt x="299038" y="148063"/>
                  </a:cubicBezTo>
                  <a:close/>
                  <a:moveTo>
                    <a:pt x="203895" y="141027"/>
                  </a:moveTo>
                  <a:cubicBezTo>
                    <a:pt x="210935" y="145011"/>
                    <a:pt x="217506" y="149932"/>
                    <a:pt x="223607" y="155088"/>
                  </a:cubicBezTo>
                  <a:cubicBezTo>
                    <a:pt x="229005" y="159776"/>
                    <a:pt x="235341" y="165166"/>
                    <a:pt x="236749" y="172197"/>
                  </a:cubicBezTo>
                  <a:cubicBezTo>
                    <a:pt x="237922" y="177587"/>
                    <a:pt x="233463" y="182040"/>
                    <a:pt x="228066" y="180868"/>
                  </a:cubicBezTo>
                  <a:cubicBezTo>
                    <a:pt x="221026" y="179462"/>
                    <a:pt x="215628" y="172900"/>
                    <a:pt x="210700" y="168213"/>
                  </a:cubicBezTo>
                  <a:cubicBezTo>
                    <a:pt x="205538" y="163057"/>
                    <a:pt x="200140" y="157901"/>
                    <a:pt x="194508" y="153448"/>
                  </a:cubicBezTo>
                  <a:cubicBezTo>
                    <a:pt x="187468" y="147589"/>
                    <a:pt x="196386" y="136808"/>
                    <a:pt x="203895" y="141027"/>
                  </a:cubicBezTo>
                  <a:close/>
                  <a:moveTo>
                    <a:pt x="308012" y="81221"/>
                  </a:moveTo>
                  <a:cubicBezTo>
                    <a:pt x="311302" y="82569"/>
                    <a:pt x="313710" y="85850"/>
                    <a:pt x="312301" y="89951"/>
                  </a:cubicBezTo>
                  <a:cubicBezTo>
                    <a:pt x="309481" y="97920"/>
                    <a:pt x="308071" y="105888"/>
                    <a:pt x="307366" y="114091"/>
                  </a:cubicBezTo>
                  <a:cubicBezTo>
                    <a:pt x="306661" y="122059"/>
                    <a:pt x="295853" y="122059"/>
                    <a:pt x="295148" y="114091"/>
                  </a:cubicBezTo>
                  <a:cubicBezTo>
                    <a:pt x="294208" y="104013"/>
                    <a:pt x="293033" y="93232"/>
                    <a:pt x="298437" y="84092"/>
                  </a:cubicBezTo>
                  <a:cubicBezTo>
                    <a:pt x="300552" y="80460"/>
                    <a:pt x="304723" y="79874"/>
                    <a:pt x="308012" y="81221"/>
                  </a:cubicBezTo>
                  <a:close/>
                  <a:moveTo>
                    <a:pt x="302822" y="60568"/>
                  </a:moveTo>
                  <a:cubicBezTo>
                    <a:pt x="203562" y="64189"/>
                    <a:pt x="107671" y="131190"/>
                    <a:pt x="76460" y="227975"/>
                  </a:cubicBezTo>
                  <a:cubicBezTo>
                    <a:pt x="27415" y="379364"/>
                    <a:pt x="144279" y="558639"/>
                    <a:pt x="313474" y="534502"/>
                  </a:cubicBezTo>
                  <a:cubicBezTo>
                    <a:pt x="315586" y="534267"/>
                    <a:pt x="317698" y="534736"/>
                    <a:pt x="319810" y="535673"/>
                  </a:cubicBezTo>
                  <a:cubicBezTo>
                    <a:pt x="435032" y="507317"/>
                    <a:pt x="534531" y="399752"/>
                    <a:pt x="523736" y="275079"/>
                  </a:cubicBezTo>
                  <a:cubicBezTo>
                    <a:pt x="514819" y="174076"/>
                    <a:pt x="451928" y="79165"/>
                    <a:pt x="345389" y="62995"/>
                  </a:cubicBezTo>
                  <a:cubicBezTo>
                    <a:pt x="331250" y="60827"/>
                    <a:pt x="317002" y="60051"/>
                    <a:pt x="302822" y="60568"/>
                  </a:cubicBezTo>
                  <a:close/>
                  <a:moveTo>
                    <a:pt x="339503" y="1410"/>
                  </a:moveTo>
                  <a:cubicBezTo>
                    <a:pt x="488488" y="17587"/>
                    <a:pt x="592669" y="170326"/>
                    <a:pt x="582403" y="322886"/>
                  </a:cubicBezTo>
                  <a:cubicBezTo>
                    <a:pt x="572077" y="472868"/>
                    <a:pt x="414381" y="625897"/>
                    <a:pt x="259735" y="598947"/>
                  </a:cubicBezTo>
                  <a:cubicBezTo>
                    <a:pt x="124098" y="616992"/>
                    <a:pt x="15447" y="443575"/>
                    <a:pt x="1836" y="324761"/>
                  </a:cubicBezTo>
                  <a:cubicBezTo>
                    <a:pt x="-17172" y="157671"/>
                    <a:pt x="114007" y="28546"/>
                    <a:pt x="273111" y="3236"/>
                  </a:cubicBezTo>
                  <a:cubicBezTo>
                    <a:pt x="296021" y="-425"/>
                    <a:pt x="318219" y="-901"/>
                    <a:pt x="339503" y="141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B36B1E2-732B-4729-A426-D3BE5121F3EF}"/>
              </a:ext>
            </a:extLst>
          </p:cNvPr>
          <p:cNvGrpSpPr/>
          <p:nvPr/>
        </p:nvGrpSpPr>
        <p:grpSpPr>
          <a:xfrm>
            <a:off x="6350928" y="4593275"/>
            <a:ext cx="613606" cy="613606"/>
            <a:chOff x="6350928" y="4593275"/>
            <a:chExt cx="613606" cy="613606"/>
          </a:xfrm>
        </p:grpSpPr>
        <p:sp>
          <p:nvSpPr>
            <p:cNvPr id="50" name="椭圆 49"/>
            <p:cNvSpPr/>
            <p:nvPr/>
          </p:nvSpPr>
          <p:spPr>
            <a:xfrm>
              <a:off x="6350928" y="4593275"/>
              <a:ext cx="613606" cy="613606"/>
            </a:xfrm>
            <a:prstGeom prst="ellipse">
              <a:avLst/>
            </a:prstGeom>
            <a:solidFill>
              <a:srgbClr val="24569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entury Gothic"/>
                <a:ea typeface="方正中等线简体"/>
              </a:endParaRPr>
            </a:p>
          </p:txBody>
        </p:sp>
        <p:sp>
          <p:nvSpPr>
            <p:cNvPr id="20" name="open-book-with-text-lines_85523"/>
            <p:cNvSpPr>
              <a:spLocks noChangeAspect="1"/>
            </p:cNvSpPr>
            <p:nvPr/>
          </p:nvSpPr>
          <p:spPr bwMode="auto">
            <a:xfrm>
              <a:off x="6475609" y="4771700"/>
              <a:ext cx="364245" cy="256757"/>
            </a:xfrm>
            <a:custGeom>
              <a:avLst/>
              <a:gdLst>
                <a:gd name="T0" fmla="*/ 6163 w 6398"/>
                <a:gd name="T1" fmla="*/ 285 h 4517"/>
                <a:gd name="T2" fmla="*/ 5788 w 6398"/>
                <a:gd name="T3" fmla="*/ 70 h 4517"/>
                <a:gd name="T4" fmla="*/ 3199 w 6398"/>
                <a:gd name="T5" fmla="*/ 665 h 4517"/>
                <a:gd name="T6" fmla="*/ 610 w 6398"/>
                <a:gd name="T7" fmla="*/ 70 h 4517"/>
                <a:gd name="T8" fmla="*/ 235 w 6398"/>
                <a:gd name="T9" fmla="*/ 285 h 4517"/>
                <a:gd name="T10" fmla="*/ 0 w 6398"/>
                <a:gd name="T11" fmla="*/ 1022 h 4517"/>
                <a:gd name="T12" fmla="*/ 3199 w 6398"/>
                <a:gd name="T13" fmla="*/ 4517 h 4517"/>
                <a:gd name="T14" fmla="*/ 3199 w 6398"/>
                <a:gd name="T15" fmla="*/ 4517 h 4517"/>
                <a:gd name="T16" fmla="*/ 6398 w 6398"/>
                <a:gd name="T17" fmla="*/ 4295 h 4517"/>
                <a:gd name="T18" fmla="*/ 6053 w 6398"/>
                <a:gd name="T19" fmla="*/ 412 h 4517"/>
                <a:gd name="T20" fmla="*/ 5738 w 6398"/>
                <a:gd name="T21" fmla="*/ 3851 h 4517"/>
                <a:gd name="T22" fmla="*/ 6053 w 6398"/>
                <a:gd name="T23" fmla="*/ 412 h 4517"/>
                <a:gd name="T24" fmla="*/ 3266 w 6398"/>
                <a:gd name="T25" fmla="*/ 785 h 4517"/>
                <a:gd name="T26" fmla="*/ 744 w 6398"/>
                <a:gd name="T27" fmla="*/ 156 h 4517"/>
                <a:gd name="T28" fmla="*/ 2934 w 6398"/>
                <a:gd name="T29" fmla="*/ 3833 h 4517"/>
                <a:gd name="T30" fmla="*/ 3132 w 6398"/>
                <a:gd name="T31" fmla="*/ 785 h 4517"/>
                <a:gd name="T32" fmla="*/ 3000 w 6398"/>
                <a:gd name="T33" fmla="*/ 4167 h 4517"/>
                <a:gd name="T34" fmla="*/ 2867 w 6398"/>
                <a:gd name="T35" fmla="*/ 4294 h 4517"/>
                <a:gd name="T36" fmla="*/ 345 w 6398"/>
                <a:gd name="T37" fmla="*/ 412 h 4517"/>
                <a:gd name="T38" fmla="*/ 660 w 6398"/>
                <a:gd name="T39" fmla="*/ 3851 h 4517"/>
                <a:gd name="T40" fmla="*/ 345 w 6398"/>
                <a:gd name="T41" fmla="*/ 412 h 4517"/>
                <a:gd name="T42" fmla="*/ 212 w 6398"/>
                <a:gd name="T43" fmla="*/ 934 h 4517"/>
                <a:gd name="T44" fmla="*/ 2217 w 6398"/>
                <a:gd name="T45" fmla="*/ 4384 h 4517"/>
                <a:gd name="T46" fmla="*/ 6265 w 6398"/>
                <a:gd name="T47" fmla="*/ 4295 h 4517"/>
                <a:gd name="T48" fmla="*/ 6128 w 6398"/>
                <a:gd name="T49" fmla="*/ 4118 h 4517"/>
                <a:gd name="T50" fmla="*/ 6265 w 6398"/>
                <a:gd name="T51" fmla="*/ 1022 h 4517"/>
                <a:gd name="T52" fmla="*/ 1070 w 6398"/>
                <a:gd name="T53" fmla="*/ 603 h 4517"/>
                <a:gd name="T54" fmla="*/ 2688 w 6398"/>
                <a:gd name="T55" fmla="*/ 1189 h 4517"/>
                <a:gd name="T56" fmla="*/ 988 w 6398"/>
                <a:gd name="T57" fmla="*/ 649 h 4517"/>
                <a:gd name="T58" fmla="*/ 2670 w 6398"/>
                <a:gd name="T59" fmla="*/ 1642 h 4517"/>
                <a:gd name="T60" fmla="*/ 1070 w 6398"/>
                <a:gd name="T61" fmla="*/ 1058 h 4517"/>
                <a:gd name="T62" fmla="*/ 2752 w 6398"/>
                <a:gd name="T63" fmla="*/ 2050 h 4517"/>
                <a:gd name="T64" fmla="*/ 1034 w 6398"/>
                <a:gd name="T65" fmla="*/ 1642 h 4517"/>
                <a:gd name="T66" fmla="*/ 2706 w 6398"/>
                <a:gd name="T67" fmla="*/ 1968 h 4517"/>
                <a:gd name="T68" fmla="*/ 2688 w 6398"/>
                <a:gd name="T69" fmla="*/ 2554 h 4517"/>
                <a:gd name="T70" fmla="*/ 988 w 6398"/>
                <a:gd name="T71" fmla="*/ 2015 h 4517"/>
                <a:gd name="T72" fmla="*/ 2752 w 6398"/>
                <a:gd name="T73" fmla="*/ 2506 h 4517"/>
                <a:gd name="T74" fmla="*/ 2670 w 6398"/>
                <a:gd name="T75" fmla="*/ 3007 h 4517"/>
                <a:gd name="T76" fmla="*/ 1070 w 6398"/>
                <a:gd name="T77" fmla="*/ 2424 h 4517"/>
                <a:gd name="T78" fmla="*/ 2752 w 6398"/>
                <a:gd name="T79" fmla="*/ 3416 h 4517"/>
                <a:gd name="T80" fmla="*/ 1034 w 6398"/>
                <a:gd name="T81" fmla="*/ 3007 h 4517"/>
                <a:gd name="T82" fmla="*/ 2706 w 6398"/>
                <a:gd name="T83" fmla="*/ 3334 h 4517"/>
                <a:gd name="T84" fmla="*/ 3624 w 6398"/>
                <a:gd name="T85" fmla="*/ 1058 h 4517"/>
                <a:gd name="T86" fmla="*/ 5296 w 6398"/>
                <a:gd name="T87" fmla="*/ 731 h 4517"/>
                <a:gd name="T88" fmla="*/ 3578 w 6398"/>
                <a:gd name="T89" fmla="*/ 1140 h 4517"/>
                <a:gd name="T90" fmla="*/ 5260 w 6398"/>
                <a:gd name="T91" fmla="*/ 1058 h 4517"/>
                <a:gd name="T92" fmla="*/ 3660 w 6398"/>
                <a:gd name="T93" fmla="*/ 1642 h 4517"/>
                <a:gd name="T94" fmla="*/ 3578 w 6398"/>
                <a:gd name="T95" fmla="*/ 2050 h 4517"/>
                <a:gd name="T96" fmla="*/ 5342 w 6398"/>
                <a:gd name="T97" fmla="*/ 1560 h 4517"/>
                <a:gd name="T98" fmla="*/ 3642 w 6398"/>
                <a:gd name="T99" fmla="*/ 2099 h 4517"/>
                <a:gd name="T100" fmla="*/ 3624 w 6398"/>
                <a:gd name="T101" fmla="*/ 2424 h 4517"/>
                <a:gd name="T102" fmla="*/ 5296 w 6398"/>
                <a:gd name="T103" fmla="*/ 2097 h 4517"/>
                <a:gd name="T104" fmla="*/ 3578 w 6398"/>
                <a:gd name="T105" fmla="*/ 2506 h 4517"/>
                <a:gd name="T106" fmla="*/ 5260 w 6398"/>
                <a:gd name="T107" fmla="*/ 2424 h 4517"/>
                <a:gd name="T108" fmla="*/ 3660 w 6398"/>
                <a:gd name="T109" fmla="*/ 3007 h 4517"/>
                <a:gd name="T110" fmla="*/ 3578 w 6398"/>
                <a:gd name="T111" fmla="*/ 3416 h 4517"/>
                <a:gd name="T112" fmla="*/ 5342 w 6398"/>
                <a:gd name="T113" fmla="*/ 2925 h 4517"/>
                <a:gd name="T114" fmla="*/ 3642 w 6398"/>
                <a:gd name="T115" fmla="*/ 3465 h 4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398" h="4517">
                  <a:moveTo>
                    <a:pt x="6186" y="800"/>
                  </a:moveTo>
                  <a:lnTo>
                    <a:pt x="6186" y="335"/>
                  </a:lnTo>
                  <a:cubicBezTo>
                    <a:pt x="6186" y="316"/>
                    <a:pt x="6178" y="298"/>
                    <a:pt x="6163" y="285"/>
                  </a:cubicBezTo>
                  <a:cubicBezTo>
                    <a:pt x="6149" y="272"/>
                    <a:pt x="6129" y="267"/>
                    <a:pt x="6110" y="269"/>
                  </a:cubicBezTo>
                  <a:lnTo>
                    <a:pt x="5788" y="313"/>
                  </a:lnTo>
                  <a:lnTo>
                    <a:pt x="5788" y="70"/>
                  </a:lnTo>
                  <a:cubicBezTo>
                    <a:pt x="5788" y="49"/>
                    <a:pt x="5778" y="30"/>
                    <a:pt x="5762" y="17"/>
                  </a:cubicBezTo>
                  <a:cubicBezTo>
                    <a:pt x="5745" y="4"/>
                    <a:pt x="5724" y="0"/>
                    <a:pt x="5704" y="5"/>
                  </a:cubicBezTo>
                  <a:lnTo>
                    <a:pt x="3199" y="665"/>
                  </a:lnTo>
                  <a:lnTo>
                    <a:pt x="694" y="5"/>
                  </a:lnTo>
                  <a:cubicBezTo>
                    <a:pt x="674" y="0"/>
                    <a:pt x="653" y="4"/>
                    <a:pt x="636" y="17"/>
                  </a:cubicBezTo>
                  <a:cubicBezTo>
                    <a:pt x="620" y="30"/>
                    <a:pt x="610" y="49"/>
                    <a:pt x="610" y="70"/>
                  </a:cubicBezTo>
                  <a:lnTo>
                    <a:pt x="610" y="313"/>
                  </a:lnTo>
                  <a:lnTo>
                    <a:pt x="288" y="269"/>
                  </a:lnTo>
                  <a:cubicBezTo>
                    <a:pt x="269" y="267"/>
                    <a:pt x="249" y="272"/>
                    <a:pt x="235" y="285"/>
                  </a:cubicBezTo>
                  <a:cubicBezTo>
                    <a:pt x="220" y="298"/>
                    <a:pt x="212" y="316"/>
                    <a:pt x="212" y="335"/>
                  </a:cubicBezTo>
                  <a:lnTo>
                    <a:pt x="212" y="800"/>
                  </a:lnTo>
                  <a:cubicBezTo>
                    <a:pt x="94" y="805"/>
                    <a:pt x="0" y="903"/>
                    <a:pt x="0" y="1022"/>
                  </a:cubicBezTo>
                  <a:lnTo>
                    <a:pt x="0" y="4295"/>
                  </a:lnTo>
                  <a:cubicBezTo>
                    <a:pt x="0" y="4417"/>
                    <a:pt x="100" y="4517"/>
                    <a:pt x="222" y="4517"/>
                  </a:cubicBezTo>
                  <a:lnTo>
                    <a:pt x="3199" y="4517"/>
                  </a:lnTo>
                  <a:lnTo>
                    <a:pt x="3199" y="4517"/>
                  </a:lnTo>
                  <a:lnTo>
                    <a:pt x="3199" y="4517"/>
                  </a:lnTo>
                  <a:lnTo>
                    <a:pt x="3199" y="4517"/>
                  </a:lnTo>
                  <a:lnTo>
                    <a:pt x="3199" y="4517"/>
                  </a:lnTo>
                  <a:lnTo>
                    <a:pt x="6176" y="4517"/>
                  </a:lnTo>
                  <a:cubicBezTo>
                    <a:pt x="6298" y="4517"/>
                    <a:pt x="6398" y="4417"/>
                    <a:pt x="6398" y="4295"/>
                  </a:cubicBezTo>
                  <a:lnTo>
                    <a:pt x="6398" y="1022"/>
                  </a:lnTo>
                  <a:cubicBezTo>
                    <a:pt x="6398" y="903"/>
                    <a:pt x="6304" y="805"/>
                    <a:pt x="6186" y="800"/>
                  </a:cubicBezTo>
                  <a:close/>
                  <a:moveTo>
                    <a:pt x="6053" y="412"/>
                  </a:moveTo>
                  <a:lnTo>
                    <a:pt x="6053" y="3994"/>
                  </a:lnTo>
                  <a:lnTo>
                    <a:pt x="4273" y="4237"/>
                  </a:lnTo>
                  <a:lnTo>
                    <a:pt x="5738" y="3851"/>
                  </a:lnTo>
                  <a:cubicBezTo>
                    <a:pt x="5767" y="3843"/>
                    <a:pt x="5788" y="3817"/>
                    <a:pt x="5788" y="3787"/>
                  </a:cubicBezTo>
                  <a:lnTo>
                    <a:pt x="5788" y="448"/>
                  </a:lnTo>
                  <a:lnTo>
                    <a:pt x="6053" y="412"/>
                  </a:lnTo>
                  <a:close/>
                  <a:moveTo>
                    <a:pt x="5654" y="3735"/>
                  </a:moveTo>
                  <a:lnTo>
                    <a:pt x="3266" y="4364"/>
                  </a:lnTo>
                  <a:lnTo>
                    <a:pt x="3266" y="785"/>
                  </a:lnTo>
                  <a:lnTo>
                    <a:pt x="5654" y="156"/>
                  </a:lnTo>
                  <a:lnTo>
                    <a:pt x="5654" y="3735"/>
                  </a:lnTo>
                  <a:close/>
                  <a:moveTo>
                    <a:pt x="744" y="156"/>
                  </a:moveTo>
                  <a:lnTo>
                    <a:pt x="2867" y="715"/>
                  </a:lnTo>
                  <a:lnTo>
                    <a:pt x="2867" y="3767"/>
                  </a:lnTo>
                  <a:cubicBezTo>
                    <a:pt x="2867" y="3803"/>
                    <a:pt x="2897" y="3833"/>
                    <a:pt x="2934" y="3833"/>
                  </a:cubicBezTo>
                  <a:cubicBezTo>
                    <a:pt x="2970" y="3833"/>
                    <a:pt x="3000" y="3803"/>
                    <a:pt x="3000" y="3767"/>
                  </a:cubicBezTo>
                  <a:lnTo>
                    <a:pt x="3000" y="750"/>
                  </a:lnTo>
                  <a:lnTo>
                    <a:pt x="3132" y="785"/>
                  </a:lnTo>
                  <a:lnTo>
                    <a:pt x="3132" y="4364"/>
                  </a:lnTo>
                  <a:lnTo>
                    <a:pt x="3000" y="4329"/>
                  </a:lnTo>
                  <a:lnTo>
                    <a:pt x="3000" y="4167"/>
                  </a:lnTo>
                  <a:cubicBezTo>
                    <a:pt x="3000" y="4130"/>
                    <a:pt x="2970" y="4100"/>
                    <a:pt x="2934" y="4100"/>
                  </a:cubicBezTo>
                  <a:cubicBezTo>
                    <a:pt x="2897" y="4100"/>
                    <a:pt x="2867" y="4130"/>
                    <a:pt x="2867" y="4167"/>
                  </a:cubicBezTo>
                  <a:lnTo>
                    <a:pt x="2867" y="4294"/>
                  </a:lnTo>
                  <a:lnTo>
                    <a:pt x="744" y="3735"/>
                  </a:lnTo>
                  <a:lnTo>
                    <a:pt x="744" y="156"/>
                  </a:lnTo>
                  <a:close/>
                  <a:moveTo>
                    <a:pt x="345" y="412"/>
                  </a:moveTo>
                  <a:lnTo>
                    <a:pt x="610" y="448"/>
                  </a:lnTo>
                  <a:lnTo>
                    <a:pt x="610" y="3787"/>
                  </a:lnTo>
                  <a:cubicBezTo>
                    <a:pt x="610" y="3817"/>
                    <a:pt x="631" y="3843"/>
                    <a:pt x="660" y="3851"/>
                  </a:cubicBezTo>
                  <a:lnTo>
                    <a:pt x="2125" y="4237"/>
                  </a:lnTo>
                  <a:lnTo>
                    <a:pt x="345" y="3994"/>
                  </a:lnTo>
                  <a:lnTo>
                    <a:pt x="345" y="412"/>
                  </a:lnTo>
                  <a:close/>
                  <a:moveTo>
                    <a:pt x="133" y="4295"/>
                  </a:moveTo>
                  <a:lnTo>
                    <a:pt x="133" y="1022"/>
                  </a:lnTo>
                  <a:cubicBezTo>
                    <a:pt x="133" y="976"/>
                    <a:pt x="168" y="939"/>
                    <a:pt x="212" y="934"/>
                  </a:cubicBezTo>
                  <a:lnTo>
                    <a:pt x="212" y="4052"/>
                  </a:lnTo>
                  <a:cubicBezTo>
                    <a:pt x="212" y="4085"/>
                    <a:pt x="237" y="4114"/>
                    <a:pt x="270" y="4118"/>
                  </a:cubicBezTo>
                  <a:lnTo>
                    <a:pt x="2217" y="4384"/>
                  </a:lnTo>
                  <a:lnTo>
                    <a:pt x="222" y="4384"/>
                  </a:lnTo>
                  <a:cubicBezTo>
                    <a:pt x="173" y="4384"/>
                    <a:pt x="133" y="4344"/>
                    <a:pt x="133" y="4295"/>
                  </a:cubicBezTo>
                  <a:close/>
                  <a:moveTo>
                    <a:pt x="6265" y="4295"/>
                  </a:moveTo>
                  <a:cubicBezTo>
                    <a:pt x="6265" y="4344"/>
                    <a:pt x="6225" y="4384"/>
                    <a:pt x="6176" y="4384"/>
                  </a:cubicBezTo>
                  <a:lnTo>
                    <a:pt x="4181" y="4384"/>
                  </a:lnTo>
                  <a:lnTo>
                    <a:pt x="6128" y="4118"/>
                  </a:lnTo>
                  <a:cubicBezTo>
                    <a:pt x="6161" y="4114"/>
                    <a:pt x="6186" y="4085"/>
                    <a:pt x="6186" y="4052"/>
                  </a:cubicBezTo>
                  <a:lnTo>
                    <a:pt x="6186" y="934"/>
                  </a:lnTo>
                  <a:cubicBezTo>
                    <a:pt x="6230" y="939"/>
                    <a:pt x="6265" y="976"/>
                    <a:pt x="6265" y="1022"/>
                  </a:cubicBezTo>
                  <a:lnTo>
                    <a:pt x="6265" y="4295"/>
                  </a:lnTo>
                  <a:close/>
                  <a:moveTo>
                    <a:pt x="988" y="649"/>
                  </a:moveTo>
                  <a:cubicBezTo>
                    <a:pt x="998" y="614"/>
                    <a:pt x="1035" y="593"/>
                    <a:pt x="1070" y="603"/>
                  </a:cubicBezTo>
                  <a:lnTo>
                    <a:pt x="2706" y="1058"/>
                  </a:lnTo>
                  <a:cubicBezTo>
                    <a:pt x="2741" y="1068"/>
                    <a:pt x="2762" y="1105"/>
                    <a:pt x="2752" y="1140"/>
                  </a:cubicBezTo>
                  <a:cubicBezTo>
                    <a:pt x="2744" y="1170"/>
                    <a:pt x="2717" y="1189"/>
                    <a:pt x="2688" y="1189"/>
                  </a:cubicBezTo>
                  <a:cubicBezTo>
                    <a:pt x="2682" y="1189"/>
                    <a:pt x="2676" y="1188"/>
                    <a:pt x="2670" y="1186"/>
                  </a:cubicBezTo>
                  <a:lnTo>
                    <a:pt x="1034" y="731"/>
                  </a:lnTo>
                  <a:cubicBezTo>
                    <a:pt x="999" y="722"/>
                    <a:pt x="978" y="685"/>
                    <a:pt x="988" y="649"/>
                  </a:cubicBezTo>
                  <a:close/>
                  <a:moveTo>
                    <a:pt x="2752" y="1595"/>
                  </a:moveTo>
                  <a:cubicBezTo>
                    <a:pt x="2744" y="1625"/>
                    <a:pt x="2717" y="1644"/>
                    <a:pt x="2688" y="1644"/>
                  </a:cubicBezTo>
                  <a:cubicBezTo>
                    <a:pt x="2682" y="1644"/>
                    <a:pt x="2676" y="1643"/>
                    <a:pt x="2670" y="1642"/>
                  </a:cubicBezTo>
                  <a:lnTo>
                    <a:pt x="1034" y="1187"/>
                  </a:lnTo>
                  <a:cubicBezTo>
                    <a:pt x="999" y="1177"/>
                    <a:pt x="978" y="1140"/>
                    <a:pt x="988" y="1105"/>
                  </a:cubicBezTo>
                  <a:cubicBezTo>
                    <a:pt x="998" y="1069"/>
                    <a:pt x="1035" y="1048"/>
                    <a:pt x="1070" y="1058"/>
                  </a:cubicBezTo>
                  <a:lnTo>
                    <a:pt x="2706" y="1513"/>
                  </a:lnTo>
                  <a:cubicBezTo>
                    <a:pt x="2741" y="1523"/>
                    <a:pt x="2762" y="1560"/>
                    <a:pt x="2752" y="1595"/>
                  </a:cubicBezTo>
                  <a:close/>
                  <a:moveTo>
                    <a:pt x="2752" y="2050"/>
                  </a:moveTo>
                  <a:cubicBezTo>
                    <a:pt x="2744" y="2080"/>
                    <a:pt x="2717" y="2099"/>
                    <a:pt x="2688" y="2099"/>
                  </a:cubicBezTo>
                  <a:cubicBezTo>
                    <a:pt x="2682" y="2099"/>
                    <a:pt x="2676" y="2098"/>
                    <a:pt x="2670" y="2097"/>
                  </a:cubicBezTo>
                  <a:lnTo>
                    <a:pt x="1034" y="1642"/>
                  </a:lnTo>
                  <a:cubicBezTo>
                    <a:pt x="999" y="1632"/>
                    <a:pt x="978" y="1595"/>
                    <a:pt x="988" y="1560"/>
                  </a:cubicBezTo>
                  <a:cubicBezTo>
                    <a:pt x="998" y="1524"/>
                    <a:pt x="1035" y="1503"/>
                    <a:pt x="1070" y="1513"/>
                  </a:cubicBezTo>
                  <a:lnTo>
                    <a:pt x="2706" y="1968"/>
                  </a:lnTo>
                  <a:cubicBezTo>
                    <a:pt x="2741" y="1978"/>
                    <a:pt x="2762" y="2015"/>
                    <a:pt x="2752" y="2050"/>
                  </a:cubicBezTo>
                  <a:close/>
                  <a:moveTo>
                    <a:pt x="2752" y="2506"/>
                  </a:moveTo>
                  <a:cubicBezTo>
                    <a:pt x="2744" y="2535"/>
                    <a:pt x="2717" y="2554"/>
                    <a:pt x="2688" y="2554"/>
                  </a:cubicBezTo>
                  <a:cubicBezTo>
                    <a:pt x="2682" y="2554"/>
                    <a:pt x="2676" y="2554"/>
                    <a:pt x="2670" y="2552"/>
                  </a:cubicBezTo>
                  <a:lnTo>
                    <a:pt x="1034" y="2097"/>
                  </a:lnTo>
                  <a:cubicBezTo>
                    <a:pt x="999" y="2087"/>
                    <a:pt x="978" y="2050"/>
                    <a:pt x="988" y="2015"/>
                  </a:cubicBezTo>
                  <a:cubicBezTo>
                    <a:pt x="998" y="1979"/>
                    <a:pt x="1035" y="1959"/>
                    <a:pt x="1070" y="1969"/>
                  </a:cubicBezTo>
                  <a:lnTo>
                    <a:pt x="2706" y="2424"/>
                  </a:lnTo>
                  <a:cubicBezTo>
                    <a:pt x="2741" y="2433"/>
                    <a:pt x="2762" y="2470"/>
                    <a:pt x="2752" y="2506"/>
                  </a:cubicBezTo>
                  <a:close/>
                  <a:moveTo>
                    <a:pt x="2752" y="2961"/>
                  </a:moveTo>
                  <a:cubicBezTo>
                    <a:pt x="2744" y="2990"/>
                    <a:pt x="2717" y="3010"/>
                    <a:pt x="2688" y="3010"/>
                  </a:cubicBezTo>
                  <a:cubicBezTo>
                    <a:pt x="2682" y="3010"/>
                    <a:pt x="2676" y="3009"/>
                    <a:pt x="2670" y="3007"/>
                  </a:cubicBezTo>
                  <a:lnTo>
                    <a:pt x="1034" y="2552"/>
                  </a:lnTo>
                  <a:cubicBezTo>
                    <a:pt x="999" y="2542"/>
                    <a:pt x="978" y="2506"/>
                    <a:pt x="988" y="2470"/>
                  </a:cubicBezTo>
                  <a:cubicBezTo>
                    <a:pt x="998" y="2435"/>
                    <a:pt x="1035" y="2414"/>
                    <a:pt x="1070" y="2424"/>
                  </a:cubicBezTo>
                  <a:lnTo>
                    <a:pt x="2706" y="2879"/>
                  </a:lnTo>
                  <a:cubicBezTo>
                    <a:pt x="2741" y="2889"/>
                    <a:pt x="2762" y="2925"/>
                    <a:pt x="2752" y="2961"/>
                  </a:cubicBezTo>
                  <a:close/>
                  <a:moveTo>
                    <a:pt x="2752" y="3416"/>
                  </a:moveTo>
                  <a:cubicBezTo>
                    <a:pt x="2744" y="3445"/>
                    <a:pt x="2717" y="3465"/>
                    <a:pt x="2688" y="3465"/>
                  </a:cubicBezTo>
                  <a:cubicBezTo>
                    <a:pt x="2682" y="3465"/>
                    <a:pt x="2676" y="3464"/>
                    <a:pt x="2670" y="3462"/>
                  </a:cubicBezTo>
                  <a:lnTo>
                    <a:pt x="1034" y="3007"/>
                  </a:lnTo>
                  <a:cubicBezTo>
                    <a:pt x="999" y="2998"/>
                    <a:pt x="978" y="2961"/>
                    <a:pt x="988" y="2925"/>
                  </a:cubicBezTo>
                  <a:cubicBezTo>
                    <a:pt x="998" y="2890"/>
                    <a:pt x="1035" y="2869"/>
                    <a:pt x="1070" y="2879"/>
                  </a:cubicBezTo>
                  <a:lnTo>
                    <a:pt x="2706" y="3334"/>
                  </a:lnTo>
                  <a:cubicBezTo>
                    <a:pt x="2741" y="3344"/>
                    <a:pt x="2762" y="3381"/>
                    <a:pt x="2752" y="3416"/>
                  </a:cubicBezTo>
                  <a:close/>
                  <a:moveTo>
                    <a:pt x="3578" y="1140"/>
                  </a:moveTo>
                  <a:cubicBezTo>
                    <a:pt x="3568" y="1105"/>
                    <a:pt x="3589" y="1068"/>
                    <a:pt x="3624" y="1058"/>
                  </a:cubicBezTo>
                  <a:lnTo>
                    <a:pt x="5260" y="603"/>
                  </a:lnTo>
                  <a:cubicBezTo>
                    <a:pt x="5295" y="593"/>
                    <a:pt x="5332" y="614"/>
                    <a:pt x="5342" y="649"/>
                  </a:cubicBezTo>
                  <a:cubicBezTo>
                    <a:pt x="5352" y="685"/>
                    <a:pt x="5331" y="722"/>
                    <a:pt x="5296" y="731"/>
                  </a:cubicBezTo>
                  <a:lnTo>
                    <a:pt x="3660" y="1186"/>
                  </a:lnTo>
                  <a:cubicBezTo>
                    <a:pt x="3654" y="1188"/>
                    <a:pt x="3648" y="1189"/>
                    <a:pt x="3642" y="1189"/>
                  </a:cubicBezTo>
                  <a:cubicBezTo>
                    <a:pt x="3613" y="1189"/>
                    <a:pt x="3586" y="1170"/>
                    <a:pt x="3578" y="1140"/>
                  </a:cubicBezTo>
                  <a:close/>
                  <a:moveTo>
                    <a:pt x="3578" y="1595"/>
                  </a:moveTo>
                  <a:cubicBezTo>
                    <a:pt x="3568" y="1560"/>
                    <a:pt x="3589" y="1523"/>
                    <a:pt x="3624" y="1513"/>
                  </a:cubicBezTo>
                  <a:lnTo>
                    <a:pt x="5260" y="1058"/>
                  </a:lnTo>
                  <a:cubicBezTo>
                    <a:pt x="5295" y="1048"/>
                    <a:pt x="5332" y="1069"/>
                    <a:pt x="5342" y="1105"/>
                  </a:cubicBezTo>
                  <a:cubicBezTo>
                    <a:pt x="5352" y="1140"/>
                    <a:pt x="5331" y="1177"/>
                    <a:pt x="5296" y="1187"/>
                  </a:cubicBezTo>
                  <a:lnTo>
                    <a:pt x="3660" y="1642"/>
                  </a:lnTo>
                  <a:cubicBezTo>
                    <a:pt x="3654" y="1643"/>
                    <a:pt x="3648" y="1644"/>
                    <a:pt x="3642" y="1644"/>
                  </a:cubicBezTo>
                  <a:cubicBezTo>
                    <a:pt x="3613" y="1644"/>
                    <a:pt x="3586" y="1625"/>
                    <a:pt x="3578" y="1595"/>
                  </a:cubicBezTo>
                  <a:close/>
                  <a:moveTo>
                    <a:pt x="3578" y="2050"/>
                  </a:moveTo>
                  <a:cubicBezTo>
                    <a:pt x="3568" y="2015"/>
                    <a:pt x="3589" y="1978"/>
                    <a:pt x="3624" y="1968"/>
                  </a:cubicBezTo>
                  <a:lnTo>
                    <a:pt x="5260" y="1513"/>
                  </a:lnTo>
                  <a:cubicBezTo>
                    <a:pt x="5295" y="1504"/>
                    <a:pt x="5332" y="1524"/>
                    <a:pt x="5342" y="1560"/>
                  </a:cubicBezTo>
                  <a:cubicBezTo>
                    <a:pt x="5352" y="1595"/>
                    <a:pt x="5331" y="1632"/>
                    <a:pt x="5296" y="1642"/>
                  </a:cubicBezTo>
                  <a:lnTo>
                    <a:pt x="3660" y="2097"/>
                  </a:lnTo>
                  <a:cubicBezTo>
                    <a:pt x="3654" y="2098"/>
                    <a:pt x="3648" y="2099"/>
                    <a:pt x="3642" y="2099"/>
                  </a:cubicBezTo>
                  <a:cubicBezTo>
                    <a:pt x="3613" y="2099"/>
                    <a:pt x="3586" y="2080"/>
                    <a:pt x="3578" y="2050"/>
                  </a:cubicBezTo>
                  <a:close/>
                  <a:moveTo>
                    <a:pt x="3578" y="2506"/>
                  </a:moveTo>
                  <a:cubicBezTo>
                    <a:pt x="3568" y="2470"/>
                    <a:pt x="3589" y="2433"/>
                    <a:pt x="3624" y="2424"/>
                  </a:cubicBezTo>
                  <a:lnTo>
                    <a:pt x="5260" y="1969"/>
                  </a:lnTo>
                  <a:cubicBezTo>
                    <a:pt x="5295" y="1959"/>
                    <a:pt x="5332" y="1979"/>
                    <a:pt x="5342" y="2015"/>
                  </a:cubicBezTo>
                  <a:cubicBezTo>
                    <a:pt x="5352" y="2050"/>
                    <a:pt x="5331" y="2087"/>
                    <a:pt x="5296" y="2097"/>
                  </a:cubicBezTo>
                  <a:lnTo>
                    <a:pt x="3660" y="2552"/>
                  </a:lnTo>
                  <a:cubicBezTo>
                    <a:pt x="3654" y="2554"/>
                    <a:pt x="3648" y="2554"/>
                    <a:pt x="3642" y="2554"/>
                  </a:cubicBezTo>
                  <a:cubicBezTo>
                    <a:pt x="3613" y="2554"/>
                    <a:pt x="3586" y="2535"/>
                    <a:pt x="3578" y="2506"/>
                  </a:cubicBezTo>
                  <a:close/>
                  <a:moveTo>
                    <a:pt x="3578" y="2961"/>
                  </a:moveTo>
                  <a:cubicBezTo>
                    <a:pt x="3568" y="2925"/>
                    <a:pt x="3589" y="2889"/>
                    <a:pt x="3624" y="2879"/>
                  </a:cubicBezTo>
                  <a:lnTo>
                    <a:pt x="5260" y="2424"/>
                  </a:lnTo>
                  <a:cubicBezTo>
                    <a:pt x="5295" y="2414"/>
                    <a:pt x="5332" y="2435"/>
                    <a:pt x="5342" y="2470"/>
                  </a:cubicBezTo>
                  <a:cubicBezTo>
                    <a:pt x="5352" y="2506"/>
                    <a:pt x="5331" y="2542"/>
                    <a:pt x="5296" y="2552"/>
                  </a:cubicBezTo>
                  <a:lnTo>
                    <a:pt x="3660" y="3007"/>
                  </a:lnTo>
                  <a:cubicBezTo>
                    <a:pt x="3654" y="3009"/>
                    <a:pt x="3648" y="3010"/>
                    <a:pt x="3642" y="3010"/>
                  </a:cubicBezTo>
                  <a:cubicBezTo>
                    <a:pt x="3613" y="3010"/>
                    <a:pt x="3586" y="2990"/>
                    <a:pt x="3578" y="2961"/>
                  </a:cubicBezTo>
                  <a:close/>
                  <a:moveTo>
                    <a:pt x="3578" y="3416"/>
                  </a:moveTo>
                  <a:cubicBezTo>
                    <a:pt x="3568" y="3381"/>
                    <a:pt x="3589" y="3344"/>
                    <a:pt x="3624" y="3334"/>
                  </a:cubicBezTo>
                  <a:lnTo>
                    <a:pt x="5260" y="2879"/>
                  </a:lnTo>
                  <a:cubicBezTo>
                    <a:pt x="5295" y="2869"/>
                    <a:pt x="5332" y="2890"/>
                    <a:pt x="5342" y="2925"/>
                  </a:cubicBezTo>
                  <a:cubicBezTo>
                    <a:pt x="5352" y="2961"/>
                    <a:pt x="5331" y="2998"/>
                    <a:pt x="5296" y="3007"/>
                  </a:cubicBezTo>
                  <a:lnTo>
                    <a:pt x="3660" y="3462"/>
                  </a:lnTo>
                  <a:cubicBezTo>
                    <a:pt x="3654" y="3464"/>
                    <a:pt x="3648" y="3465"/>
                    <a:pt x="3642" y="3465"/>
                  </a:cubicBezTo>
                  <a:cubicBezTo>
                    <a:pt x="3613" y="3465"/>
                    <a:pt x="3586" y="3446"/>
                    <a:pt x="3578" y="341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0988E55-AABB-4988-975B-D28E7B91284B}"/>
              </a:ext>
            </a:extLst>
          </p:cNvPr>
          <p:cNvGrpSpPr/>
          <p:nvPr/>
        </p:nvGrpSpPr>
        <p:grpSpPr>
          <a:xfrm>
            <a:off x="1099863" y="2569869"/>
            <a:ext cx="613606" cy="613606"/>
            <a:chOff x="1099863" y="2569869"/>
            <a:chExt cx="613606" cy="613606"/>
          </a:xfrm>
        </p:grpSpPr>
        <p:sp>
          <p:nvSpPr>
            <p:cNvPr id="12" name="椭圆 11"/>
            <p:cNvSpPr/>
            <p:nvPr/>
          </p:nvSpPr>
          <p:spPr>
            <a:xfrm>
              <a:off x="1099863" y="2569869"/>
              <a:ext cx="613606" cy="613606"/>
            </a:xfrm>
            <a:prstGeom prst="ellipse">
              <a:avLst/>
            </a:prstGeom>
            <a:solidFill>
              <a:srgbClr val="24569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entury Gothic"/>
                <a:ea typeface="方正中等线简体"/>
              </a:endParaRPr>
            </a:p>
          </p:txBody>
        </p:sp>
        <p:sp>
          <p:nvSpPr>
            <p:cNvPr id="21" name="certificate_287688"/>
            <p:cNvSpPr>
              <a:spLocks noChangeAspect="1"/>
            </p:cNvSpPr>
            <p:nvPr/>
          </p:nvSpPr>
          <p:spPr bwMode="auto">
            <a:xfrm>
              <a:off x="1264409" y="2714303"/>
              <a:ext cx="284514" cy="324739"/>
            </a:xfrm>
            <a:custGeom>
              <a:avLst/>
              <a:gdLst>
                <a:gd name="connsiteX0" fmla="*/ 329016 w 531569"/>
                <a:gd name="connsiteY0" fmla="*/ 551444 h 606722"/>
                <a:gd name="connsiteX1" fmla="*/ 329016 w 531569"/>
                <a:gd name="connsiteY1" fmla="*/ 574373 h 606722"/>
                <a:gd name="connsiteX2" fmla="*/ 348239 w 531569"/>
                <a:gd name="connsiteY2" fmla="*/ 569574 h 606722"/>
                <a:gd name="connsiteX3" fmla="*/ 354379 w 531569"/>
                <a:gd name="connsiteY3" fmla="*/ 567974 h 606722"/>
                <a:gd name="connsiteX4" fmla="*/ 360520 w 531569"/>
                <a:gd name="connsiteY4" fmla="*/ 569574 h 606722"/>
                <a:gd name="connsiteX5" fmla="*/ 379654 w 531569"/>
                <a:gd name="connsiteY5" fmla="*/ 574373 h 606722"/>
                <a:gd name="connsiteX6" fmla="*/ 379654 w 531569"/>
                <a:gd name="connsiteY6" fmla="*/ 551444 h 606722"/>
                <a:gd name="connsiteX7" fmla="*/ 354379 w 531569"/>
                <a:gd name="connsiteY7" fmla="*/ 555710 h 606722"/>
                <a:gd name="connsiteX8" fmla="*/ 329016 w 531569"/>
                <a:gd name="connsiteY8" fmla="*/ 551444 h 606722"/>
                <a:gd name="connsiteX9" fmla="*/ 354379 w 531569"/>
                <a:gd name="connsiteY9" fmla="*/ 467285 h 606722"/>
                <a:gd name="connsiteX10" fmla="*/ 367010 w 531569"/>
                <a:gd name="connsiteY10" fmla="*/ 479916 h 606722"/>
                <a:gd name="connsiteX11" fmla="*/ 354379 w 531569"/>
                <a:gd name="connsiteY11" fmla="*/ 492547 h 606722"/>
                <a:gd name="connsiteX12" fmla="*/ 341748 w 531569"/>
                <a:gd name="connsiteY12" fmla="*/ 479916 h 606722"/>
                <a:gd name="connsiteX13" fmla="*/ 354379 w 531569"/>
                <a:gd name="connsiteY13" fmla="*/ 467285 h 606722"/>
                <a:gd name="connsiteX14" fmla="*/ 354379 w 531569"/>
                <a:gd name="connsiteY14" fmla="*/ 429336 h 606722"/>
                <a:gd name="connsiteX15" fmla="*/ 303741 w 531569"/>
                <a:gd name="connsiteY15" fmla="*/ 479903 h 606722"/>
                <a:gd name="connsiteX16" fmla="*/ 354379 w 531569"/>
                <a:gd name="connsiteY16" fmla="*/ 530471 h 606722"/>
                <a:gd name="connsiteX17" fmla="*/ 405018 w 531569"/>
                <a:gd name="connsiteY17" fmla="*/ 479903 h 606722"/>
                <a:gd name="connsiteX18" fmla="*/ 354379 w 531569"/>
                <a:gd name="connsiteY18" fmla="*/ 429336 h 606722"/>
                <a:gd name="connsiteX19" fmla="*/ 113919 w 531569"/>
                <a:gd name="connsiteY19" fmla="*/ 328623 h 606722"/>
                <a:gd name="connsiteX20" fmla="*/ 227848 w 531569"/>
                <a:gd name="connsiteY20" fmla="*/ 328623 h 606722"/>
                <a:gd name="connsiteX21" fmla="*/ 240487 w 531569"/>
                <a:gd name="connsiteY21" fmla="*/ 341254 h 606722"/>
                <a:gd name="connsiteX22" fmla="*/ 227848 w 531569"/>
                <a:gd name="connsiteY22" fmla="*/ 353885 h 606722"/>
                <a:gd name="connsiteX23" fmla="*/ 113919 w 531569"/>
                <a:gd name="connsiteY23" fmla="*/ 353885 h 606722"/>
                <a:gd name="connsiteX24" fmla="*/ 101191 w 531569"/>
                <a:gd name="connsiteY24" fmla="*/ 341254 h 606722"/>
                <a:gd name="connsiteX25" fmla="*/ 113919 w 531569"/>
                <a:gd name="connsiteY25" fmla="*/ 328623 h 606722"/>
                <a:gd name="connsiteX26" fmla="*/ 113917 w 531569"/>
                <a:gd name="connsiteY26" fmla="*/ 252766 h 606722"/>
                <a:gd name="connsiteX27" fmla="*/ 341743 w 531569"/>
                <a:gd name="connsiteY27" fmla="*/ 252766 h 606722"/>
                <a:gd name="connsiteX28" fmla="*/ 354380 w 531569"/>
                <a:gd name="connsiteY28" fmla="*/ 265477 h 606722"/>
                <a:gd name="connsiteX29" fmla="*/ 341743 w 531569"/>
                <a:gd name="connsiteY29" fmla="*/ 278099 h 606722"/>
                <a:gd name="connsiteX30" fmla="*/ 113917 w 531569"/>
                <a:gd name="connsiteY30" fmla="*/ 278099 h 606722"/>
                <a:gd name="connsiteX31" fmla="*/ 101191 w 531569"/>
                <a:gd name="connsiteY31" fmla="*/ 265477 h 606722"/>
                <a:gd name="connsiteX32" fmla="*/ 113917 w 531569"/>
                <a:gd name="connsiteY32" fmla="*/ 252766 h 606722"/>
                <a:gd name="connsiteX33" fmla="*/ 113917 w 531569"/>
                <a:gd name="connsiteY33" fmla="*/ 176978 h 606722"/>
                <a:gd name="connsiteX34" fmla="*/ 341743 w 531569"/>
                <a:gd name="connsiteY34" fmla="*/ 176978 h 606722"/>
                <a:gd name="connsiteX35" fmla="*/ 354380 w 531569"/>
                <a:gd name="connsiteY35" fmla="*/ 189565 h 606722"/>
                <a:gd name="connsiteX36" fmla="*/ 341743 w 531569"/>
                <a:gd name="connsiteY36" fmla="*/ 202240 h 606722"/>
                <a:gd name="connsiteX37" fmla="*/ 113917 w 531569"/>
                <a:gd name="connsiteY37" fmla="*/ 202240 h 606722"/>
                <a:gd name="connsiteX38" fmla="*/ 101191 w 531569"/>
                <a:gd name="connsiteY38" fmla="*/ 189565 h 606722"/>
                <a:gd name="connsiteX39" fmla="*/ 113917 w 531569"/>
                <a:gd name="connsiteY39" fmla="*/ 176978 h 606722"/>
                <a:gd name="connsiteX40" fmla="*/ 113917 w 531569"/>
                <a:gd name="connsiteY40" fmla="*/ 101120 h 606722"/>
                <a:gd name="connsiteX41" fmla="*/ 341743 w 531569"/>
                <a:gd name="connsiteY41" fmla="*/ 101120 h 606722"/>
                <a:gd name="connsiteX42" fmla="*/ 354380 w 531569"/>
                <a:gd name="connsiteY42" fmla="*/ 113751 h 606722"/>
                <a:gd name="connsiteX43" fmla="*/ 341743 w 531569"/>
                <a:gd name="connsiteY43" fmla="*/ 126382 h 606722"/>
                <a:gd name="connsiteX44" fmla="*/ 113917 w 531569"/>
                <a:gd name="connsiteY44" fmla="*/ 126382 h 606722"/>
                <a:gd name="connsiteX45" fmla="*/ 101191 w 531569"/>
                <a:gd name="connsiteY45" fmla="*/ 113751 h 606722"/>
                <a:gd name="connsiteX46" fmla="*/ 113917 w 531569"/>
                <a:gd name="connsiteY46" fmla="*/ 101120 h 606722"/>
                <a:gd name="connsiteX47" fmla="*/ 480931 w 531569"/>
                <a:gd name="connsiteY47" fmla="*/ 25239 h 606722"/>
                <a:gd name="connsiteX48" fmla="*/ 455656 w 531569"/>
                <a:gd name="connsiteY48" fmla="*/ 50568 h 606722"/>
                <a:gd name="connsiteX49" fmla="*/ 480931 w 531569"/>
                <a:gd name="connsiteY49" fmla="*/ 75807 h 606722"/>
                <a:gd name="connsiteX50" fmla="*/ 506205 w 531569"/>
                <a:gd name="connsiteY50" fmla="*/ 50568 h 606722"/>
                <a:gd name="connsiteX51" fmla="*/ 480931 w 531569"/>
                <a:gd name="connsiteY51" fmla="*/ 25239 h 606722"/>
                <a:gd name="connsiteX52" fmla="*/ 405018 w 531569"/>
                <a:gd name="connsiteY52" fmla="*/ 25239 h 606722"/>
                <a:gd name="connsiteX53" fmla="*/ 405018 w 531569"/>
                <a:gd name="connsiteY53" fmla="*/ 423381 h 606722"/>
                <a:gd name="connsiteX54" fmla="*/ 430292 w 531569"/>
                <a:gd name="connsiteY54" fmla="*/ 479903 h 606722"/>
                <a:gd name="connsiteX55" fmla="*/ 410624 w 531569"/>
                <a:gd name="connsiteY55" fmla="*/ 530826 h 606722"/>
                <a:gd name="connsiteX56" fmla="*/ 430292 w 531569"/>
                <a:gd name="connsiteY56" fmla="*/ 530826 h 606722"/>
                <a:gd name="connsiteX57" fmla="*/ 430292 w 531569"/>
                <a:gd name="connsiteY57" fmla="*/ 479903 h 606722"/>
                <a:gd name="connsiteX58" fmla="*/ 430292 w 531569"/>
                <a:gd name="connsiteY58" fmla="*/ 101135 h 606722"/>
                <a:gd name="connsiteX59" fmla="*/ 430292 w 531569"/>
                <a:gd name="connsiteY59" fmla="*/ 63809 h 606722"/>
                <a:gd name="connsiteX60" fmla="*/ 430292 w 531569"/>
                <a:gd name="connsiteY60" fmla="*/ 25239 h 606722"/>
                <a:gd name="connsiteX61" fmla="*/ 75913 w 531569"/>
                <a:gd name="connsiteY61" fmla="*/ 25239 h 606722"/>
                <a:gd name="connsiteX62" fmla="*/ 75913 w 531569"/>
                <a:gd name="connsiteY62" fmla="*/ 480348 h 606722"/>
                <a:gd name="connsiteX63" fmla="*/ 278377 w 531569"/>
                <a:gd name="connsiteY63" fmla="*/ 480348 h 606722"/>
                <a:gd name="connsiteX64" fmla="*/ 278377 w 531569"/>
                <a:gd name="connsiteY64" fmla="*/ 479903 h 606722"/>
                <a:gd name="connsiteX65" fmla="*/ 354379 w 531569"/>
                <a:gd name="connsiteY65" fmla="*/ 404096 h 606722"/>
                <a:gd name="connsiteX66" fmla="*/ 379654 w 531569"/>
                <a:gd name="connsiteY66" fmla="*/ 408362 h 606722"/>
                <a:gd name="connsiteX67" fmla="*/ 379654 w 531569"/>
                <a:gd name="connsiteY67" fmla="*/ 25239 h 606722"/>
                <a:gd name="connsiteX68" fmla="*/ 50549 w 531569"/>
                <a:gd name="connsiteY68" fmla="*/ 25239 h 606722"/>
                <a:gd name="connsiteX69" fmla="*/ 25275 w 531569"/>
                <a:gd name="connsiteY69" fmla="*/ 50568 h 606722"/>
                <a:gd name="connsiteX70" fmla="*/ 25275 w 531569"/>
                <a:gd name="connsiteY70" fmla="*/ 530826 h 606722"/>
                <a:gd name="connsiteX71" fmla="*/ 298134 w 531569"/>
                <a:gd name="connsiteY71" fmla="*/ 530826 h 606722"/>
                <a:gd name="connsiteX72" fmla="*/ 282916 w 531569"/>
                <a:gd name="connsiteY72" fmla="*/ 505587 h 606722"/>
                <a:gd name="connsiteX73" fmla="*/ 50549 w 531569"/>
                <a:gd name="connsiteY73" fmla="*/ 505587 h 606722"/>
                <a:gd name="connsiteX74" fmla="*/ 50549 w 531569"/>
                <a:gd name="connsiteY74" fmla="*/ 0 h 606722"/>
                <a:gd name="connsiteX75" fmla="*/ 405018 w 531569"/>
                <a:gd name="connsiteY75" fmla="*/ 0 h 606722"/>
                <a:gd name="connsiteX76" fmla="*/ 432695 w 531569"/>
                <a:gd name="connsiteY76" fmla="*/ 0 h 606722"/>
                <a:gd name="connsiteX77" fmla="*/ 455656 w 531569"/>
                <a:gd name="connsiteY77" fmla="*/ 0 h 606722"/>
                <a:gd name="connsiteX78" fmla="*/ 480931 w 531569"/>
                <a:gd name="connsiteY78" fmla="*/ 0 h 606722"/>
                <a:gd name="connsiteX79" fmla="*/ 531569 w 531569"/>
                <a:gd name="connsiteY79" fmla="*/ 50568 h 606722"/>
                <a:gd name="connsiteX80" fmla="*/ 480931 w 531569"/>
                <a:gd name="connsiteY80" fmla="*/ 101135 h 606722"/>
                <a:gd name="connsiteX81" fmla="*/ 455656 w 531569"/>
                <a:gd name="connsiteY81" fmla="*/ 101135 h 606722"/>
                <a:gd name="connsiteX82" fmla="*/ 455656 w 531569"/>
                <a:gd name="connsiteY82" fmla="*/ 556155 h 606722"/>
                <a:gd name="connsiteX83" fmla="*/ 405018 w 531569"/>
                <a:gd name="connsiteY83" fmla="*/ 556155 h 606722"/>
                <a:gd name="connsiteX84" fmla="*/ 405018 w 531569"/>
                <a:gd name="connsiteY84" fmla="*/ 606722 h 606722"/>
                <a:gd name="connsiteX85" fmla="*/ 354379 w 531569"/>
                <a:gd name="connsiteY85" fmla="*/ 594102 h 606722"/>
                <a:gd name="connsiteX86" fmla="*/ 303741 w 531569"/>
                <a:gd name="connsiteY86" fmla="*/ 606722 h 606722"/>
                <a:gd name="connsiteX87" fmla="*/ 303741 w 531569"/>
                <a:gd name="connsiteY87" fmla="*/ 556155 h 606722"/>
                <a:gd name="connsiteX88" fmla="*/ 0 w 531569"/>
                <a:gd name="connsiteY88" fmla="*/ 556155 h 606722"/>
                <a:gd name="connsiteX89" fmla="*/ 0 w 531569"/>
                <a:gd name="connsiteY89" fmla="*/ 50568 h 606722"/>
                <a:gd name="connsiteX90" fmla="*/ 50549 w 531569"/>
                <a:gd name="connsiteY9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31569" h="606722">
                  <a:moveTo>
                    <a:pt x="329016" y="551444"/>
                  </a:moveTo>
                  <a:lnTo>
                    <a:pt x="329016" y="574373"/>
                  </a:lnTo>
                  <a:lnTo>
                    <a:pt x="348239" y="569574"/>
                  </a:lnTo>
                  <a:lnTo>
                    <a:pt x="354379" y="567974"/>
                  </a:lnTo>
                  <a:lnTo>
                    <a:pt x="360520" y="569574"/>
                  </a:lnTo>
                  <a:lnTo>
                    <a:pt x="379654" y="574373"/>
                  </a:lnTo>
                  <a:lnTo>
                    <a:pt x="379654" y="551444"/>
                  </a:lnTo>
                  <a:cubicBezTo>
                    <a:pt x="371733" y="554199"/>
                    <a:pt x="363279" y="555710"/>
                    <a:pt x="354379" y="555710"/>
                  </a:cubicBezTo>
                  <a:cubicBezTo>
                    <a:pt x="345480" y="555710"/>
                    <a:pt x="336936" y="554199"/>
                    <a:pt x="329016" y="551444"/>
                  </a:cubicBezTo>
                  <a:close/>
                  <a:moveTo>
                    <a:pt x="354379" y="467285"/>
                  </a:moveTo>
                  <a:cubicBezTo>
                    <a:pt x="361355" y="467285"/>
                    <a:pt x="367010" y="472940"/>
                    <a:pt x="367010" y="479916"/>
                  </a:cubicBezTo>
                  <a:cubicBezTo>
                    <a:pt x="367010" y="486892"/>
                    <a:pt x="361355" y="492547"/>
                    <a:pt x="354379" y="492547"/>
                  </a:cubicBezTo>
                  <a:cubicBezTo>
                    <a:pt x="347403" y="492547"/>
                    <a:pt x="341748" y="486892"/>
                    <a:pt x="341748" y="479916"/>
                  </a:cubicBezTo>
                  <a:cubicBezTo>
                    <a:pt x="341748" y="472940"/>
                    <a:pt x="347403" y="467285"/>
                    <a:pt x="354379" y="467285"/>
                  </a:cubicBezTo>
                  <a:close/>
                  <a:moveTo>
                    <a:pt x="354379" y="429336"/>
                  </a:moveTo>
                  <a:cubicBezTo>
                    <a:pt x="326435" y="429336"/>
                    <a:pt x="303741" y="451998"/>
                    <a:pt x="303741" y="479903"/>
                  </a:cubicBezTo>
                  <a:cubicBezTo>
                    <a:pt x="303741" y="507809"/>
                    <a:pt x="326435" y="530471"/>
                    <a:pt x="354379" y="530471"/>
                  </a:cubicBezTo>
                  <a:cubicBezTo>
                    <a:pt x="382235" y="530471"/>
                    <a:pt x="405018" y="507809"/>
                    <a:pt x="405018" y="479903"/>
                  </a:cubicBezTo>
                  <a:cubicBezTo>
                    <a:pt x="405018" y="451998"/>
                    <a:pt x="382235" y="429336"/>
                    <a:pt x="354379" y="429336"/>
                  </a:cubicBezTo>
                  <a:close/>
                  <a:moveTo>
                    <a:pt x="113919" y="328623"/>
                  </a:moveTo>
                  <a:lnTo>
                    <a:pt x="227848" y="328623"/>
                  </a:lnTo>
                  <a:cubicBezTo>
                    <a:pt x="234791" y="328623"/>
                    <a:pt x="240487" y="334227"/>
                    <a:pt x="240487" y="341254"/>
                  </a:cubicBezTo>
                  <a:cubicBezTo>
                    <a:pt x="240487" y="348281"/>
                    <a:pt x="234791" y="353885"/>
                    <a:pt x="227848" y="353885"/>
                  </a:cubicBezTo>
                  <a:lnTo>
                    <a:pt x="113919" y="353885"/>
                  </a:lnTo>
                  <a:cubicBezTo>
                    <a:pt x="106888" y="353885"/>
                    <a:pt x="101191" y="348281"/>
                    <a:pt x="101191" y="341254"/>
                  </a:cubicBezTo>
                  <a:cubicBezTo>
                    <a:pt x="101191" y="334227"/>
                    <a:pt x="106888" y="328623"/>
                    <a:pt x="113919" y="328623"/>
                  </a:cubicBezTo>
                  <a:close/>
                  <a:moveTo>
                    <a:pt x="113917" y="252766"/>
                  </a:moveTo>
                  <a:lnTo>
                    <a:pt x="341743" y="252766"/>
                  </a:lnTo>
                  <a:cubicBezTo>
                    <a:pt x="348684" y="252766"/>
                    <a:pt x="354380" y="258455"/>
                    <a:pt x="354380" y="265477"/>
                  </a:cubicBezTo>
                  <a:cubicBezTo>
                    <a:pt x="354380" y="272410"/>
                    <a:pt x="348684" y="278099"/>
                    <a:pt x="341743" y="278099"/>
                  </a:cubicBezTo>
                  <a:lnTo>
                    <a:pt x="113917" y="278099"/>
                  </a:lnTo>
                  <a:cubicBezTo>
                    <a:pt x="106887" y="278099"/>
                    <a:pt x="101191" y="272410"/>
                    <a:pt x="101191" y="265477"/>
                  </a:cubicBezTo>
                  <a:cubicBezTo>
                    <a:pt x="101191" y="258455"/>
                    <a:pt x="106887" y="252766"/>
                    <a:pt x="113917" y="252766"/>
                  </a:cubicBezTo>
                  <a:close/>
                  <a:moveTo>
                    <a:pt x="113917" y="176978"/>
                  </a:moveTo>
                  <a:lnTo>
                    <a:pt x="341743" y="176978"/>
                  </a:lnTo>
                  <a:cubicBezTo>
                    <a:pt x="348684" y="176978"/>
                    <a:pt x="354380" y="182651"/>
                    <a:pt x="354380" y="189565"/>
                  </a:cubicBezTo>
                  <a:cubicBezTo>
                    <a:pt x="354380" y="196567"/>
                    <a:pt x="348684" y="202240"/>
                    <a:pt x="341743" y="202240"/>
                  </a:cubicBezTo>
                  <a:lnTo>
                    <a:pt x="113917" y="202240"/>
                  </a:lnTo>
                  <a:cubicBezTo>
                    <a:pt x="106887" y="202240"/>
                    <a:pt x="101191" y="196567"/>
                    <a:pt x="101191" y="189565"/>
                  </a:cubicBezTo>
                  <a:cubicBezTo>
                    <a:pt x="101191" y="182651"/>
                    <a:pt x="106887" y="176978"/>
                    <a:pt x="113917" y="176978"/>
                  </a:cubicBezTo>
                  <a:close/>
                  <a:moveTo>
                    <a:pt x="113917" y="101120"/>
                  </a:moveTo>
                  <a:lnTo>
                    <a:pt x="341743" y="101120"/>
                  </a:lnTo>
                  <a:cubicBezTo>
                    <a:pt x="348684" y="101120"/>
                    <a:pt x="354380" y="106724"/>
                    <a:pt x="354380" y="113751"/>
                  </a:cubicBezTo>
                  <a:cubicBezTo>
                    <a:pt x="354380" y="120778"/>
                    <a:pt x="348684" y="126382"/>
                    <a:pt x="341743" y="126382"/>
                  </a:cubicBezTo>
                  <a:lnTo>
                    <a:pt x="113917" y="126382"/>
                  </a:lnTo>
                  <a:cubicBezTo>
                    <a:pt x="106887" y="126382"/>
                    <a:pt x="101191" y="120778"/>
                    <a:pt x="101191" y="113751"/>
                  </a:cubicBezTo>
                  <a:cubicBezTo>
                    <a:pt x="101191" y="106724"/>
                    <a:pt x="106887" y="101120"/>
                    <a:pt x="113917" y="101120"/>
                  </a:cubicBezTo>
                  <a:close/>
                  <a:moveTo>
                    <a:pt x="480931" y="25239"/>
                  </a:moveTo>
                  <a:cubicBezTo>
                    <a:pt x="466958" y="25239"/>
                    <a:pt x="455656" y="36615"/>
                    <a:pt x="455656" y="50568"/>
                  </a:cubicBezTo>
                  <a:cubicBezTo>
                    <a:pt x="455656" y="64520"/>
                    <a:pt x="466958" y="75807"/>
                    <a:pt x="480931" y="75807"/>
                  </a:cubicBezTo>
                  <a:cubicBezTo>
                    <a:pt x="494903" y="75807"/>
                    <a:pt x="506205" y="64520"/>
                    <a:pt x="506205" y="50568"/>
                  </a:cubicBezTo>
                  <a:cubicBezTo>
                    <a:pt x="506205" y="36615"/>
                    <a:pt x="494903" y="25239"/>
                    <a:pt x="480931" y="25239"/>
                  </a:cubicBezTo>
                  <a:close/>
                  <a:moveTo>
                    <a:pt x="405018" y="25239"/>
                  </a:moveTo>
                  <a:lnTo>
                    <a:pt x="405018" y="423381"/>
                  </a:lnTo>
                  <a:cubicBezTo>
                    <a:pt x="420503" y="437245"/>
                    <a:pt x="430292" y="457419"/>
                    <a:pt x="430292" y="479903"/>
                  </a:cubicBezTo>
                  <a:cubicBezTo>
                    <a:pt x="430292" y="499544"/>
                    <a:pt x="422817" y="517407"/>
                    <a:pt x="410624" y="530826"/>
                  </a:cubicBezTo>
                  <a:lnTo>
                    <a:pt x="430292" y="530826"/>
                  </a:lnTo>
                  <a:lnTo>
                    <a:pt x="430292" y="479903"/>
                  </a:lnTo>
                  <a:lnTo>
                    <a:pt x="430292" y="101135"/>
                  </a:lnTo>
                  <a:lnTo>
                    <a:pt x="430292" y="63809"/>
                  </a:lnTo>
                  <a:lnTo>
                    <a:pt x="430292" y="25239"/>
                  </a:lnTo>
                  <a:close/>
                  <a:moveTo>
                    <a:pt x="75913" y="25239"/>
                  </a:moveTo>
                  <a:lnTo>
                    <a:pt x="75913" y="480348"/>
                  </a:lnTo>
                  <a:lnTo>
                    <a:pt x="278377" y="480348"/>
                  </a:lnTo>
                  <a:lnTo>
                    <a:pt x="278377" y="479903"/>
                  </a:lnTo>
                  <a:cubicBezTo>
                    <a:pt x="278377" y="438045"/>
                    <a:pt x="312374" y="404096"/>
                    <a:pt x="354379" y="404096"/>
                  </a:cubicBezTo>
                  <a:cubicBezTo>
                    <a:pt x="363279" y="404096"/>
                    <a:pt x="371733" y="405607"/>
                    <a:pt x="379654" y="408362"/>
                  </a:cubicBezTo>
                  <a:lnTo>
                    <a:pt x="379654" y="25239"/>
                  </a:lnTo>
                  <a:close/>
                  <a:moveTo>
                    <a:pt x="50549" y="25239"/>
                  </a:moveTo>
                  <a:cubicBezTo>
                    <a:pt x="36666" y="25239"/>
                    <a:pt x="25275" y="36615"/>
                    <a:pt x="25275" y="50568"/>
                  </a:cubicBezTo>
                  <a:lnTo>
                    <a:pt x="25275" y="530826"/>
                  </a:lnTo>
                  <a:lnTo>
                    <a:pt x="298134" y="530826"/>
                  </a:lnTo>
                  <a:cubicBezTo>
                    <a:pt x="291549" y="523539"/>
                    <a:pt x="286298" y="515007"/>
                    <a:pt x="282916" y="505587"/>
                  </a:cubicBezTo>
                  <a:lnTo>
                    <a:pt x="50549" y="505587"/>
                  </a:lnTo>
                  <a:close/>
                  <a:moveTo>
                    <a:pt x="50549" y="0"/>
                  </a:moveTo>
                  <a:lnTo>
                    <a:pt x="405018" y="0"/>
                  </a:lnTo>
                  <a:lnTo>
                    <a:pt x="432695" y="0"/>
                  </a:lnTo>
                  <a:lnTo>
                    <a:pt x="455656" y="0"/>
                  </a:lnTo>
                  <a:lnTo>
                    <a:pt x="480931" y="0"/>
                  </a:lnTo>
                  <a:cubicBezTo>
                    <a:pt x="508875" y="0"/>
                    <a:pt x="531569" y="22662"/>
                    <a:pt x="531569" y="50568"/>
                  </a:cubicBezTo>
                  <a:cubicBezTo>
                    <a:pt x="531569" y="78473"/>
                    <a:pt x="508875" y="101135"/>
                    <a:pt x="480931" y="101135"/>
                  </a:cubicBezTo>
                  <a:lnTo>
                    <a:pt x="455656" y="101135"/>
                  </a:lnTo>
                  <a:lnTo>
                    <a:pt x="455656" y="556155"/>
                  </a:lnTo>
                  <a:lnTo>
                    <a:pt x="405018" y="556155"/>
                  </a:lnTo>
                  <a:lnTo>
                    <a:pt x="405018" y="606722"/>
                  </a:lnTo>
                  <a:lnTo>
                    <a:pt x="354379" y="594102"/>
                  </a:lnTo>
                  <a:lnTo>
                    <a:pt x="303741" y="606722"/>
                  </a:lnTo>
                  <a:lnTo>
                    <a:pt x="303741" y="556155"/>
                  </a:lnTo>
                  <a:lnTo>
                    <a:pt x="0" y="556155"/>
                  </a:lnTo>
                  <a:lnTo>
                    <a:pt x="0" y="50568"/>
                  </a:lnTo>
                  <a:cubicBezTo>
                    <a:pt x="0" y="22662"/>
                    <a:pt x="22605" y="0"/>
                    <a:pt x="50549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D11160-AF25-4D5F-8B3A-90CE5035E63F}"/>
              </a:ext>
            </a:extLst>
          </p:cNvPr>
          <p:cNvGrpSpPr/>
          <p:nvPr/>
        </p:nvGrpSpPr>
        <p:grpSpPr>
          <a:xfrm>
            <a:off x="1093128" y="4593275"/>
            <a:ext cx="613606" cy="613606"/>
            <a:chOff x="1093128" y="4593275"/>
            <a:chExt cx="613606" cy="613606"/>
          </a:xfrm>
        </p:grpSpPr>
        <p:sp>
          <p:nvSpPr>
            <p:cNvPr id="29" name="椭圆 28"/>
            <p:cNvSpPr/>
            <p:nvPr/>
          </p:nvSpPr>
          <p:spPr>
            <a:xfrm>
              <a:off x="1093128" y="4593275"/>
              <a:ext cx="613606" cy="613606"/>
            </a:xfrm>
            <a:prstGeom prst="ellipse">
              <a:avLst/>
            </a:prstGeom>
            <a:solidFill>
              <a:srgbClr val="24569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entury Gothic"/>
                <a:ea typeface="方正中等线简体"/>
              </a:endParaRPr>
            </a:p>
          </p:txBody>
        </p:sp>
        <p:sp>
          <p:nvSpPr>
            <p:cNvPr id="22" name="studying_386245"/>
            <p:cNvSpPr>
              <a:spLocks noChangeAspect="1"/>
            </p:cNvSpPr>
            <p:nvPr/>
          </p:nvSpPr>
          <p:spPr bwMode="auto">
            <a:xfrm>
              <a:off x="1267885" y="4768232"/>
              <a:ext cx="264092" cy="263693"/>
            </a:xfrm>
            <a:custGeom>
              <a:avLst/>
              <a:gdLst>
                <a:gd name="connsiteX0" fmla="*/ 528341 w 607639"/>
                <a:gd name="connsiteY0" fmla="*/ 527538 h 606722"/>
                <a:gd name="connsiteX1" fmla="*/ 528341 w 607639"/>
                <a:gd name="connsiteY1" fmla="*/ 547356 h 606722"/>
                <a:gd name="connsiteX2" fmla="*/ 567945 w 607639"/>
                <a:gd name="connsiteY2" fmla="*/ 547356 h 606722"/>
                <a:gd name="connsiteX3" fmla="*/ 567945 w 607639"/>
                <a:gd name="connsiteY3" fmla="*/ 527538 h 606722"/>
                <a:gd name="connsiteX4" fmla="*/ 99053 w 607639"/>
                <a:gd name="connsiteY4" fmla="*/ 474837 h 606722"/>
                <a:gd name="connsiteX5" fmla="*/ 79207 w 607639"/>
                <a:gd name="connsiteY5" fmla="*/ 494567 h 606722"/>
                <a:gd name="connsiteX6" fmla="*/ 99053 w 607639"/>
                <a:gd name="connsiteY6" fmla="*/ 514385 h 606722"/>
                <a:gd name="connsiteX7" fmla="*/ 350025 w 607639"/>
                <a:gd name="connsiteY7" fmla="*/ 514385 h 606722"/>
                <a:gd name="connsiteX8" fmla="*/ 369782 w 607639"/>
                <a:gd name="connsiteY8" fmla="*/ 494567 h 606722"/>
                <a:gd name="connsiteX9" fmla="*/ 350025 w 607639"/>
                <a:gd name="connsiteY9" fmla="*/ 474837 h 606722"/>
                <a:gd name="connsiteX10" fmla="*/ 297160 w 607639"/>
                <a:gd name="connsiteY10" fmla="*/ 395653 h 606722"/>
                <a:gd name="connsiteX11" fmla="*/ 277403 w 607639"/>
                <a:gd name="connsiteY11" fmla="*/ 415472 h 606722"/>
                <a:gd name="connsiteX12" fmla="*/ 297160 w 607639"/>
                <a:gd name="connsiteY12" fmla="*/ 435201 h 606722"/>
                <a:gd name="connsiteX13" fmla="*/ 350025 w 607639"/>
                <a:gd name="connsiteY13" fmla="*/ 435201 h 606722"/>
                <a:gd name="connsiteX14" fmla="*/ 369782 w 607639"/>
                <a:gd name="connsiteY14" fmla="*/ 415472 h 606722"/>
                <a:gd name="connsiteX15" fmla="*/ 350025 w 607639"/>
                <a:gd name="connsiteY15" fmla="*/ 395653 h 606722"/>
                <a:gd name="connsiteX16" fmla="*/ 99053 w 607639"/>
                <a:gd name="connsiteY16" fmla="*/ 395653 h 606722"/>
                <a:gd name="connsiteX17" fmla="*/ 79207 w 607639"/>
                <a:gd name="connsiteY17" fmla="*/ 415472 h 606722"/>
                <a:gd name="connsiteX18" fmla="*/ 99053 w 607639"/>
                <a:gd name="connsiteY18" fmla="*/ 435201 h 606722"/>
                <a:gd name="connsiteX19" fmla="*/ 217953 w 607639"/>
                <a:gd name="connsiteY19" fmla="*/ 435201 h 606722"/>
                <a:gd name="connsiteX20" fmla="*/ 237711 w 607639"/>
                <a:gd name="connsiteY20" fmla="*/ 415472 h 606722"/>
                <a:gd name="connsiteX21" fmla="*/ 217953 w 607639"/>
                <a:gd name="connsiteY21" fmla="*/ 395653 h 606722"/>
                <a:gd name="connsiteX22" fmla="*/ 99053 w 607639"/>
                <a:gd name="connsiteY22" fmla="*/ 316558 h 606722"/>
                <a:gd name="connsiteX23" fmla="*/ 79207 w 607639"/>
                <a:gd name="connsiteY23" fmla="*/ 336288 h 606722"/>
                <a:gd name="connsiteX24" fmla="*/ 99053 w 607639"/>
                <a:gd name="connsiteY24" fmla="*/ 356106 h 606722"/>
                <a:gd name="connsiteX25" fmla="*/ 350025 w 607639"/>
                <a:gd name="connsiteY25" fmla="*/ 356106 h 606722"/>
                <a:gd name="connsiteX26" fmla="*/ 369782 w 607639"/>
                <a:gd name="connsiteY26" fmla="*/ 336288 h 606722"/>
                <a:gd name="connsiteX27" fmla="*/ 350025 w 607639"/>
                <a:gd name="connsiteY27" fmla="*/ 316558 h 606722"/>
                <a:gd name="connsiteX28" fmla="*/ 257557 w 607639"/>
                <a:gd name="connsiteY28" fmla="*/ 237374 h 606722"/>
                <a:gd name="connsiteX29" fmla="*/ 237711 w 607639"/>
                <a:gd name="connsiteY29" fmla="*/ 257193 h 606722"/>
                <a:gd name="connsiteX30" fmla="*/ 257557 w 607639"/>
                <a:gd name="connsiteY30" fmla="*/ 277011 h 606722"/>
                <a:gd name="connsiteX31" fmla="*/ 350025 w 607639"/>
                <a:gd name="connsiteY31" fmla="*/ 277011 h 606722"/>
                <a:gd name="connsiteX32" fmla="*/ 369782 w 607639"/>
                <a:gd name="connsiteY32" fmla="*/ 257193 h 606722"/>
                <a:gd name="connsiteX33" fmla="*/ 350025 w 607639"/>
                <a:gd name="connsiteY33" fmla="*/ 237374 h 606722"/>
                <a:gd name="connsiteX34" fmla="*/ 99053 w 607639"/>
                <a:gd name="connsiteY34" fmla="*/ 237374 h 606722"/>
                <a:gd name="connsiteX35" fmla="*/ 79207 w 607639"/>
                <a:gd name="connsiteY35" fmla="*/ 257193 h 606722"/>
                <a:gd name="connsiteX36" fmla="*/ 99053 w 607639"/>
                <a:gd name="connsiteY36" fmla="*/ 277011 h 606722"/>
                <a:gd name="connsiteX37" fmla="*/ 178261 w 607639"/>
                <a:gd name="connsiteY37" fmla="*/ 277011 h 606722"/>
                <a:gd name="connsiteX38" fmla="*/ 198107 w 607639"/>
                <a:gd name="connsiteY38" fmla="*/ 257193 h 606722"/>
                <a:gd name="connsiteX39" fmla="*/ 178261 w 607639"/>
                <a:gd name="connsiteY39" fmla="*/ 237374 h 606722"/>
                <a:gd name="connsiteX40" fmla="*/ 99053 w 607639"/>
                <a:gd name="connsiteY40" fmla="*/ 158279 h 606722"/>
                <a:gd name="connsiteX41" fmla="*/ 79207 w 607639"/>
                <a:gd name="connsiteY41" fmla="*/ 178009 h 606722"/>
                <a:gd name="connsiteX42" fmla="*/ 99053 w 607639"/>
                <a:gd name="connsiteY42" fmla="*/ 197827 h 606722"/>
                <a:gd name="connsiteX43" fmla="*/ 350025 w 607639"/>
                <a:gd name="connsiteY43" fmla="*/ 197827 h 606722"/>
                <a:gd name="connsiteX44" fmla="*/ 369782 w 607639"/>
                <a:gd name="connsiteY44" fmla="*/ 178009 h 606722"/>
                <a:gd name="connsiteX45" fmla="*/ 350025 w 607639"/>
                <a:gd name="connsiteY45" fmla="*/ 158279 h 606722"/>
                <a:gd name="connsiteX46" fmla="*/ 178261 w 607639"/>
                <a:gd name="connsiteY46" fmla="*/ 79095 h 606722"/>
                <a:gd name="connsiteX47" fmla="*/ 158503 w 607639"/>
                <a:gd name="connsiteY47" fmla="*/ 98913 h 606722"/>
                <a:gd name="connsiteX48" fmla="*/ 178261 w 607639"/>
                <a:gd name="connsiteY48" fmla="*/ 118732 h 606722"/>
                <a:gd name="connsiteX49" fmla="*/ 270728 w 607639"/>
                <a:gd name="connsiteY49" fmla="*/ 118732 h 606722"/>
                <a:gd name="connsiteX50" fmla="*/ 290575 w 607639"/>
                <a:gd name="connsiteY50" fmla="*/ 98913 h 606722"/>
                <a:gd name="connsiteX51" fmla="*/ 270728 w 607639"/>
                <a:gd name="connsiteY51" fmla="*/ 79095 h 606722"/>
                <a:gd name="connsiteX52" fmla="*/ 548188 w 607639"/>
                <a:gd name="connsiteY52" fmla="*/ 63987 h 606722"/>
                <a:gd name="connsiteX53" fmla="*/ 528341 w 607639"/>
                <a:gd name="connsiteY53" fmla="*/ 103624 h 606722"/>
                <a:gd name="connsiteX54" fmla="*/ 528341 w 607639"/>
                <a:gd name="connsiteY54" fmla="*/ 118732 h 606722"/>
                <a:gd name="connsiteX55" fmla="*/ 567945 w 607639"/>
                <a:gd name="connsiteY55" fmla="*/ 118732 h 606722"/>
                <a:gd name="connsiteX56" fmla="*/ 567945 w 607639"/>
                <a:gd name="connsiteY56" fmla="*/ 103624 h 606722"/>
                <a:gd name="connsiteX57" fmla="*/ 548188 w 607639"/>
                <a:gd name="connsiteY57" fmla="*/ 0 h 606722"/>
                <a:gd name="connsiteX58" fmla="*/ 565898 w 607639"/>
                <a:gd name="connsiteY58" fmla="*/ 10931 h 606722"/>
                <a:gd name="connsiteX59" fmla="*/ 605503 w 607639"/>
                <a:gd name="connsiteY59" fmla="*/ 90026 h 606722"/>
                <a:gd name="connsiteX60" fmla="*/ 607639 w 607639"/>
                <a:gd name="connsiteY60" fmla="*/ 98913 h 606722"/>
                <a:gd name="connsiteX61" fmla="*/ 607639 w 607639"/>
                <a:gd name="connsiteY61" fmla="*/ 547356 h 606722"/>
                <a:gd name="connsiteX62" fmla="*/ 548188 w 607639"/>
                <a:gd name="connsiteY62" fmla="*/ 606722 h 606722"/>
                <a:gd name="connsiteX63" fmla="*/ 488736 w 607639"/>
                <a:gd name="connsiteY63" fmla="*/ 547356 h 606722"/>
                <a:gd name="connsiteX64" fmla="*/ 488736 w 607639"/>
                <a:gd name="connsiteY64" fmla="*/ 98913 h 606722"/>
                <a:gd name="connsiteX65" fmla="*/ 490783 w 607639"/>
                <a:gd name="connsiteY65" fmla="*/ 90026 h 606722"/>
                <a:gd name="connsiteX66" fmla="*/ 530477 w 607639"/>
                <a:gd name="connsiteY66" fmla="*/ 10931 h 606722"/>
                <a:gd name="connsiteX67" fmla="*/ 548188 w 607639"/>
                <a:gd name="connsiteY67" fmla="*/ 0 h 606722"/>
                <a:gd name="connsiteX68" fmla="*/ 19846 w 607639"/>
                <a:gd name="connsiteY68" fmla="*/ 0 h 606722"/>
                <a:gd name="connsiteX69" fmla="*/ 429232 w 607639"/>
                <a:gd name="connsiteY69" fmla="*/ 0 h 606722"/>
                <a:gd name="connsiteX70" fmla="*/ 449078 w 607639"/>
                <a:gd name="connsiteY70" fmla="*/ 19818 h 606722"/>
                <a:gd name="connsiteX71" fmla="*/ 449078 w 607639"/>
                <a:gd name="connsiteY71" fmla="*/ 586904 h 606722"/>
                <a:gd name="connsiteX72" fmla="*/ 429232 w 607639"/>
                <a:gd name="connsiteY72" fmla="*/ 606722 h 606722"/>
                <a:gd name="connsiteX73" fmla="*/ 19846 w 607639"/>
                <a:gd name="connsiteY73" fmla="*/ 606722 h 606722"/>
                <a:gd name="connsiteX74" fmla="*/ 0 w 607639"/>
                <a:gd name="connsiteY74" fmla="*/ 586904 h 606722"/>
                <a:gd name="connsiteX75" fmla="*/ 0 w 607639"/>
                <a:gd name="connsiteY75" fmla="*/ 19818 h 606722"/>
                <a:gd name="connsiteX76" fmla="*/ 19846 w 607639"/>
                <a:gd name="connsiteY76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7639" h="606722">
                  <a:moveTo>
                    <a:pt x="528341" y="527538"/>
                  </a:moveTo>
                  <a:lnTo>
                    <a:pt x="528341" y="547356"/>
                  </a:lnTo>
                  <a:cubicBezTo>
                    <a:pt x="528341" y="573395"/>
                    <a:pt x="567945" y="573218"/>
                    <a:pt x="567945" y="547356"/>
                  </a:cubicBezTo>
                  <a:lnTo>
                    <a:pt x="567945" y="527538"/>
                  </a:lnTo>
                  <a:close/>
                  <a:moveTo>
                    <a:pt x="99053" y="474837"/>
                  </a:moveTo>
                  <a:cubicBezTo>
                    <a:pt x="88107" y="474837"/>
                    <a:pt x="79207" y="483636"/>
                    <a:pt x="79207" y="494567"/>
                  </a:cubicBezTo>
                  <a:cubicBezTo>
                    <a:pt x="79207" y="505498"/>
                    <a:pt x="88107" y="514385"/>
                    <a:pt x="99053" y="514385"/>
                  </a:cubicBezTo>
                  <a:lnTo>
                    <a:pt x="350025" y="514385"/>
                  </a:lnTo>
                  <a:cubicBezTo>
                    <a:pt x="360971" y="514385"/>
                    <a:pt x="369782" y="505498"/>
                    <a:pt x="369782" y="494567"/>
                  </a:cubicBezTo>
                  <a:cubicBezTo>
                    <a:pt x="369782" y="483636"/>
                    <a:pt x="360971" y="474837"/>
                    <a:pt x="350025" y="474837"/>
                  </a:cubicBezTo>
                  <a:close/>
                  <a:moveTo>
                    <a:pt x="297160" y="395653"/>
                  </a:moveTo>
                  <a:cubicBezTo>
                    <a:pt x="286214" y="395653"/>
                    <a:pt x="277403" y="404541"/>
                    <a:pt x="277403" y="415472"/>
                  </a:cubicBezTo>
                  <a:cubicBezTo>
                    <a:pt x="277403" y="426403"/>
                    <a:pt x="286214" y="435201"/>
                    <a:pt x="297160" y="435201"/>
                  </a:cubicBezTo>
                  <a:lnTo>
                    <a:pt x="350025" y="435201"/>
                  </a:lnTo>
                  <a:cubicBezTo>
                    <a:pt x="360971" y="435201"/>
                    <a:pt x="369782" y="426403"/>
                    <a:pt x="369782" y="415472"/>
                  </a:cubicBezTo>
                  <a:cubicBezTo>
                    <a:pt x="369782" y="404541"/>
                    <a:pt x="360971" y="395653"/>
                    <a:pt x="350025" y="395653"/>
                  </a:cubicBezTo>
                  <a:close/>
                  <a:moveTo>
                    <a:pt x="99053" y="395653"/>
                  </a:moveTo>
                  <a:cubicBezTo>
                    <a:pt x="88107" y="395653"/>
                    <a:pt x="79207" y="404541"/>
                    <a:pt x="79207" y="415472"/>
                  </a:cubicBezTo>
                  <a:cubicBezTo>
                    <a:pt x="79207" y="426403"/>
                    <a:pt x="88107" y="435201"/>
                    <a:pt x="99053" y="435201"/>
                  </a:cubicBezTo>
                  <a:lnTo>
                    <a:pt x="217953" y="435201"/>
                  </a:lnTo>
                  <a:cubicBezTo>
                    <a:pt x="228900" y="435201"/>
                    <a:pt x="237711" y="426403"/>
                    <a:pt x="237711" y="415472"/>
                  </a:cubicBezTo>
                  <a:cubicBezTo>
                    <a:pt x="237711" y="404541"/>
                    <a:pt x="228900" y="395653"/>
                    <a:pt x="217953" y="395653"/>
                  </a:cubicBezTo>
                  <a:close/>
                  <a:moveTo>
                    <a:pt x="99053" y="316558"/>
                  </a:moveTo>
                  <a:cubicBezTo>
                    <a:pt x="88107" y="316558"/>
                    <a:pt x="79207" y="325357"/>
                    <a:pt x="79207" y="336288"/>
                  </a:cubicBezTo>
                  <a:cubicBezTo>
                    <a:pt x="79207" y="347219"/>
                    <a:pt x="88107" y="356106"/>
                    <a:pt x="99053" y="356106"/>
                  </a:cubicBezTo>
                  <a:lnTo>
                    <a:pt x="350025" y="356106"/>
                  </a:lnTo>
                  <a:cubicBezTo>
                    <a:pt x="360971" y="356106"/>
                    <a:pt x="369782" y="347219"/>
                    <a:pt x="369782" y="336288"/>
                  </a:cubicBezTo>
                  <a:cubicBezTo>
                    <a:pt x="369782" y="325357"/>
                    <a:pt x="360971" y="316558"/>
                    <a:pt x="350025" y="316558"/>
                  </a:cubicBezTo>
                  <a:close/>
                  <a:moveTo>
                    <a:pt x="257557" y="237374"/>
                  </a:moveTo>
                  <a:cubicBezTo>
                    <a:pt x="246610" y="237374"/>
                    <a:pt x="237711" y="246261"/>
                    <a:pt x="237711" y="257193"/>
                  </a:cubicBezTo>
                  <a:cubicBezTo>
                    <a:pt x="237711" y="268124"/>
                    <a:pt x="246610" y="277011"/>
                    <a:pt x="257557" y="277011"/>
                  </a:cubicBezTo>
                  <a:lnTo>
                    <a:pt x="350025" y="277011"/>
                  </a:lnTo>
                  <a:cubicBezTo>
                    <a:pt x="360971" y="277011"/>
                    <a:pt x="369782" y="268124"/>
                    <a:pt x="369782" y="257193"/>
                  </a:cubicBezTo>
                  <a:cubicBezTo>
                    <a:pt x="369782" y="246261"/>
                    <a:pt x="360971" y="237374"/>
                    <a:pt x="350025" y="237374"/>
                  </a:cubicBezTo>
                  <a:close/>
                  <a:moveTo>
                    <a:pt x="99053" y="237374"/>
                  </a:moveTo>
                  <a:cubicBezTo>
                    <a:pt x="88107" y="237374"/>
                    <a:pt x="79207" y="246261"/>
                    <a:pt x="79207" y="257193"/>
                  </a:cubicBezTo>
                  <a:cubicBezTo>
                    <a:pt x="79207" y="268124"/>
                    <a:pt x="88107" y="277011"/>
                    <a:pt x="99053" y="277011"/>
                  </a:cubicBezTo>
                  <a:lnTo>
                    <a:pt x="178261" y="277011"/>
                  </a:lnTo>
                  <a:cubicBezTo>
                    <a:pt x="189207" y="277011"/>
                    <a:pt x="198107" y="268124"/>
                    <a:pt x="198107" y="257193"/>
                  </a:cubicBezTo>
                  <a:cubicBezTo>
                    <a:pt x="198107" y="246261"/>
                    <a:pt x="189207" y="237374"/>
                    <a:pt x="178261" y="237374"/>
                  </a:cubicBezTo>
                  <a:close/>
                  <a:moveTo>
                    <a:pt x="99053" y="158279"/>
                  </a:moveTo>
                  <a:cubicBezTo>
                    <a:pt x="88107" y="158279"/>
                    <a:pt x="79207" y="167166"/>
                    <a:pt x="79207" y="178009"/>
                  </a:cubicBezTo>
                  <a:cubicBezTo>
                    <a:pt x="79207" y="188940"/>
                    <a:pt x="88107" y="197827"/>
                    <a:pt x="99053" y="197827"/>
                  </a:cubicBezTo>
                  <a:lnTo>
                    <a:pt x="350025" y="197827"/>
                  </a:lnTo>
                  <a:cubicBezTo>
                    <a:pt x="360971" y="197827"/>
                    <a:pt x="369782" y="188940"/>
                    <a:pt x="369782" y="178009"/>
                  </a:cubicBezTo>
                  <a:cubicBezTo>
                    <a:pt x="369782" y="167166"/>
                    <a:pt x="360971" y="158279"/>
                    <a:pt x="350025" y="158279"/>
                  </a:cubicBezTo>
                  <a:close/>
                  <a:moveTo>
                    <a:pt x="178261" y="79095"/>
                  </a:moveTo>
                  <a:cubicBezTo>
                    <a:pt x="167403" y="79095"/>
                    <a:pt x="158503" y="87982"/>
                    <a:pt x="158503" y="98913"/>
                  </a:cubicBezTo>
                  <a:cubicBezTo>
                    <a:pt x="158503" y="109845"/>
                    <a:pt x="167403" y="118732"/>
                    <a:pt x="178261" y="118732"/>
                  </a:cubicBezTo>
                  <a:lnTo>
                    <a:pt x="270728" y="118732"/>
                  </a:lnTo>
                  <a:cubicBezTo>
                    <a:pt x="281675" y="118732"/>
                    <a:pt x="290575" y="109845"/>
                    <a:pt x="290575" y="98913"/>
                  </a:cubicBezTo>
                  <a:cubicBezTo>
                    <a:pt x="290575" y="87982"/>
                    <a:pt x="281675" y="79095"/>
                    <a:pt x="270728" y="79095"/>
                  </a:cubicBezTo>
                  <a:close/>
                  <a:moveTo>
                    <a:pt x="548188" y="63987"/>
                  </a:moveTo>
                  <a:lnTo>
                    <a:pt x="528341" y="103624"/>
                  </a:lnTo>
                  <a:lnTo>
                    <a:pt x="528341" y="118732"/>
                  </a:lnTo>
                  <a:lnTo>
                    <a:pt x="567945" y="118732"/>
                  </a:lnTo>
                  <a:lnTo>
                    <a:pt x="567945" y="103624"/>
                  </a:lnTo>
                  <a:close/>
                  <a:moveTo>
                    <a:pt x="548188" y="0"/>
                  </a:moveTo>
                  <a:cubicBezTo>
                    <a:pt x="555663" y="0"/>
                    <a:pt x="562516" y="4266"/>
                    <a:pt x="565898" y="10931"/>
                  </a:cubicBezTo>
                  <a:lnTo>
                    <a:pt x="605503" y="90026"/>
                  </a:lnTo>
                  <a:cubicBezTo>
                    <a:pt x="606927" y="92781"/>
                    <a:pt x="607639" y="95803"/>
                    <a:pt x="607639" y="98913"/>
                  </a:cubicBezTo>
                  <a:lnTo>
                    <a:pt x="607639" y="547356"/>
                  </a:lnTo>
                  <a:cubicBezTo>
                    <a:pt x="607639" y="580150"/>
                    <a:pt x="581028" y="606722"/>
                    <a:pt x="548188" y="606722"/>
                  </a:cubicBezTo>
                  <a:cubicBezTo>
                    <a:pt x="515347" y="606722"/>
                    <a:pt x="488736" y="580150"/>
                    <a:pt x="488736" y="547356"/>
                  </a:cubicBezTo>
                  <a:lnTo>
                    <a:pt x="488736" y="98913"/>
                  </a:lnTo>
                  <a:cubicBezTo>
                    <a:pt x="488736" y="95803"/>
                    <a:pt x="489448" y="92781"/>
                    <a:pt x="490783" y="90026"/>
                  </a:cubicBezTo>
                  <a:lnTo>
                    <a:pt x="530477" y="10931"/>
                  </a:lnTo>
                  <a:cubicBezTo>
                    <a:pt x="533770" y="4266"/>
                    <a:pt x="540623" y="0"/>
                    <a:pt x="548188" y="0"/>
                  </a:cubicBezTo>
                  <a:close/>
                  <a:moveTo>
                    <a:pt x="19846" y="0"/>
                  </a:moveTo>
                  <a:lnTo>
                    <a:pt x="429232" y="0"/>
                  </a:lnTo>
                  <a:cubicBezTo>
                    <a:pt x="440178" y="0"/>
                    <a:pt x="449078" y="8887"/>
                    <a:pt x="449078" y="19818"/>
                  </a:cubicBezTo>
                  <a:lnTo>
                    <a:pt x="449078" y="586904"/>
                  </a:lnTo>
                  <a:cubicBezTo>
                    <a:pt x="449078" y="597835"/>
                    <a:pt x="440178" y="606722"/>
                    <a:pt x="429232" y="606722"/>
                  </a:cubicBezTo>
                  <a:lnTo>
                    <a:pt x="19846" y="606722"/>
                  </a:lnTo>
                  <a:cubicBezTo>
                    <a:pt x="8900" y="606722"/>
                    <a:pt x="0" y="597835"/>
                    <a:pt x="0" y="586904"/>
                  </a:cubicBezTo>
                  <a:lnTo>
                    <a:pt x="0" y="19818"/>
                  </a:lnTo>
                  <a:cubicBezTo>
                    <a:pt x="0" y="8887"/>
                    <a:pt x="8900" y="0"/>
                    <a:pt x="1984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7968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3"/>
          <p:cNvSpPr/>
          <p:nvPr>
            <p:custDataLst>
              <p:tags r:id="rId1"/>
            </p:custDataLst>
          </p:nvPr>
        </p:nvSpPr>
        <p:spPr>
          <a:xfrm>
            <a:off x="0" y="0"/>
            <a:ext cx="3798277" cy="6858000"/>
          </a:xfrm>
          <a:prstGeom prst="rect">
            <a:avLst/>
          </a:prstGeom>
          <a:solidFill>
            <a:srgbClr val="24569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PA_组合 1">
            <a:extLst>
              <a:ext uri="{FF2B5EF4-FFF2-40B4-BE49-F238E27FC236}">
                <a16:creationId xmlns:a16="http://schemas.microsoft.com/office/drawing/2014/main" id="{8383E909-38DA-4A17-A60D-46C1652A4D4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75946" y="2505808"/>
            <a:ext cx="1846385" cy="1846385"/>
            <a:chOff x="975946" y="2505808"/>
            <a:chExt cx="1846385" cy="1846385"/>
          </a:xfrm>
        </p:grpSpPr>
        <p:sp>
          <p:nvSpPr>
            <p:cNvPr id="5" name="椭圆 4"/>
            <p:cNvSpPr/>
            <p:nvPr/>
          </p:nvSpPr>
          <p:spPr>
            <a:xfrm>
              <a:off x="975946" y="2505808"/>
              <a:ext cx="1846385" cy="18463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447733" y="3044280"/>
              <a:ext cx="9028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/>
                <a:t>02</a:t>
              </a:r>
              <a:endParaRPr lang="zh-CN" altLang="en-US" sz="4400" dirty="0"/>
            </a:p>
          </p:txBody>
        </p:sp>
      </p:grpSp>
      <p:sp>
        <p:nvSpPr>
          <p:cNvPr id="11" name="PA_文本框 10"/>
          <p:cNvSpPr txBox="1"/>
          <p:nvPr>
            <p:custDataLst>
              <p:tags r:id="rId3"/>
            </p:custDataLst>
          </p:nvPr>
        </p:nvSpPr>
        <p:spPr>
          <a:xfrm>
            <a:off x="6096000" y="307505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控制方案</a:t>
            </a:r>
          </a:p>
        </p:txBody>
      </p:sp>
    </p:spTree>
    <p:extLst>
      <p:ext uri="{BB962C8B-B14F-4D97-AF65-F5344CB8AC3E}">
        <p14:creationId xmlns:p14="http://schemas.microsoft.com/office/powerpoint/2010/main" val="153760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506438" y="1074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运动控制方案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7E8A0FE-8759-7A9F-230E-6BAEDF7C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45" y="1454874"/>
            <a:ext cx="9297310" cy="2636688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E3C75809-A818-9146-2D50-A8AE2C0D9EF0}"/>
              </a:ext>
            </a:extLst>
          </p:cNvPr>
          <p:cNvSpPr txBox="1"/>
          <p:nvPr/>
        </p:nvSpPr>
        <p:spPr>
          <a:xfrm>
            <a:off x="1447345" y="4559796"/>
            <a:ext cx="6100618" cy="2213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给定值：目标相对位置</a:t>
            </a: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执行器：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马达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被控对象：捡球小车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测量变送器：摄像头和传感器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扰动变量：障碍物相对位置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被控变量：实际相对位置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78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506438" y="10741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自由避障</a:t>
            </a:r>
            <a:r>
              <a:rPr lang="zh-CN" altLang="zh-CN" dirty="0"/>
              <a:t>控制方案</a:t>
            </a:r>
            <a:endParaRPr lang="zh-CN" altLang="en-US" sz="2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C75809-A818-9146-2D50-A8AE2C0D9EF0}"/>
              </a:ext>
            </a:extLst>
          </p:cNvPr>
          <p:cNvSpPr txBox="1"/>
          <p:nvPr/>
        </p:nvSpPr>
        <p:spPr>
          <a:xfrm>
            <a:off x="1350339" y="4288579"/>
            <a:ext cx="6100618" cy="1854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设定值：小车给定相对位置</a:t>
            </a: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执行器：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TT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马达</a:t>
            </a: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被控对象：捡球小车</a:t>
            </a: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被控变量：小车实际相对位置</a:t>
            </a: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测量变送器：摄像头和传感器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2E6D8F9-9E0A-79BE-18C7-C7A61981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54" y="1981200"/>
            <a:ext cx="8302093" cy="199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99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506438" y="10741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云台舵机控制方案</a:t>
            </a:r>
            <a:endParaRPr lang="zh-CN" altLang="en-US" sz="2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C75809-A818-9146-2D50-A8AE2C0D9EF0}"/>
              </a:ext>
            </a:extLst>
          </p:cNvPr>
          <p:cNvSpPr txBox="1"/>
          <p:nvPr/>
        </p:nvSpPr>
        <p:spPr>
          <a:xfrm>
            <a:off x="1156376" y="3977906"/>
            <a:ext cx="6100618" cy="149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设定值：给定舵机角度</a:t>
            </a: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执行器：云台舵机</a:t>
            </a: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被控对象：云台</a:t>
            </a:r>
          </a:p>
          <a:p>
            <a:pPr marL="342900" lvl="0" indent="-342900" algn="just">
              <a:lnSpc>
                <a:spcPts val="275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被控变量：实际舵机角度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EC06EE-8348-DEDC-653C-2B207BDED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76" y="2191937"/>
            <a:ext cx="9879248" cy="93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6281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4569D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377</Words>
  <Application>Microsoft Office PowerPoint</Application>
  <PresentationFormat>宽屏</PresentationFormat>
  <Paragraphs>76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汉仪中黑简</vt:lpstr>
      <vt:lpstr>微软雅黑</vt:lpstr>
      <vt:lpstr>Arial</vt:lpstr>
      <vt:lpstr>Calibri</vt:lpstr>
      <vt:lpstr>Century Gothic</vt:lpstr>
      <vt:lpstr>Impact</vt:lpstr>
      <vt:lpstr>Segoe UI Light</vt:lpstr>
      <vt:lpstr>Times New Roman</vt:lpstr>
      <vt:lpstr>Verdana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学术报告毕业答辩</dc:title>
  <dc:creator>第一PPT</dc:creator>
  <cp:keywords>www.1ppt.com</cp:keywords>
  <cp:lastModifiedBy>张 航航</cp:lastModifiedBy>
  <cp:revision>95</cp:revision>
  <dcterms:created xsi:type="dcterms:W3CDTF">2017-05-25T10:36:18Z</dcterms:created>
  <dcterms:modified xsi:type="dcterms:W3CDTF">2022-05-07T01:29:04Z</dcterms:modified>
</cp:coreProperties>
</file>